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56" r:id="rId5"/>
    <p:sldId id="267" r:id="rId6"/>
    <p:sldId id="258" r:id="rId7"/>
    <p:sldId id="259" r:id="rId8"/>
    <p:sldId id="260" r:id="rId9"/>
    <p:sldId id="269" r:id="rId10"/>
    <p:sldId id="275" r:id="rId11"/>
    <p:sldId id="262" r:id="rId12"/>
    <p:sldId id="270" r:id="rId13"/>
    <p:sldId id="271" r:id="rId14"/>
    <p:sldId id="272" r:id="rId15"/>
    <p:sldId id="273" r:id="rId16"/>
    <p:sldId id="261" r:id="rId17"/>
    <p:sldId id="268" r:id="rId18"/>
    <p:sldId id="274" r:id="rId19"/>
    <p:sldId id="276" r:id="rId2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1A05B5-D1FE-320C-6BEF-B0954A5583EE}" v="2" dt="2025-03-19T10:18:35.003"/>
    <p1510:client id="{7E892802-D46D-4BB8-A30A-CDA2B31A09E5}" v="1" dt="2025-03-19T10:31:03.690"/>
    <p1510:client id="{83949A2E-1AE0-2A2A-520C-890CF0EB60ED}" v="2" dt="2025-03-19T23:02:37.711"/>
    <p1510:client id="{BE7E1323-BB3B-4229-8871-279D16722681}" v="465" dt="2025-03-19T12:47:53.4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80697" autoAdjust="0"/>
  </p:normalViewPr>
  <p:slideViewPr>
    <p:cSldViewPr snapToGrid="0" snapToObjects="1">
      <p:cViewPr varScale="1">
        <p:scale>
          <a:sx n="102" d="100"/>
          <a:sy n="102" d="100"/>
        </p:scale>
        <p:origin x="1372" y="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0" d="100"/>
          <a:sy n="90" d="100"/>
        </p:scale>
        <p:origin x="2962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iana Guiducci" userId="S::doriana.guiducci@eco.cept.org::ebc621d1-03bb-4d68-9602-6e9346ae8ce9" providerId="AD" clId="Web-{1C1A05B5-D1FE-320C-6BEF-B0954A5583EE}"/>
    <pc:docChg chg="modSld">
      <pc:chgData name="Doriana Guiducci" userId="S::doriana.guiducci@eco.cept.org::ebc621d1-03bb-4d68-9602-6e9346ae8ce9" providerId="AD" clId="Web-{1C1A05B5-D1FE-320C-6BEF-B0954A5583EE}" dt="2025-03-19T10:18:35.003" v="1"/>
      <pc:docMkLst>
        <pc:docMk/>
      </pc:docMkLst>
      <pc:sldChg chg="mod modShow">
        <pc:chgData name="Doriana Guiducci" userId="S::doriana.guiducci@eco.cept.org::ebc621d1-03bb-4d68-9602-6e9346ae8ce9" providerId="AD" clId="Web-{1C1A05B5-D1FE-320C-6BEF-B0954A5583EE}" dt="2025-03-19T10:18:35.003" v="1"/>
        <pc:sldMkLst>
          <pc:docMk/>
          <pc:sldMk cId="864709486" sldId="262"/>
        </pc:sldMkLst>
      </pc:sldChg>
    </pc:docChg>
  </pc:docChgLst>
  <pc:docChgLst>
    <pc:chgData name="Jaime Afonso" userId="S::jaime.afonso@eco.cept.org::6c790f03-1564-484e-9c41-8e52ff486163" providerId="AD" clId="Web-{83949A2E-1AE0-2A2A-520C-890CF0EB60ED}"/>
    <pc:docChg chg="modSld">
      <pc:chgData name="Jaime Afonso" userId="S::jaime.afonso@eco.cept.org::6c790f03-1564-484e-9c41-8e52ff486163" providerId="AD" clId="Web-{83949A2E-1AE0-2A2A-520C-890CF0EB60ED}" dt="2025-03-19T23:02:36.711" v="0" actId="20577"/>
      <pc:docMkLst>
        <pc:docMk/>
      </pc:docMkLst>
      <pc:sldChg chg="modSp">
        <pc:chgData name="Jaime Afonso" userId="S::jaime.afonso@eco.cept.org::6c790f03-1564-484e-9c41-8e52ff486163" providerId="AD" clId="Web-{83949A2E-1AE0-2A2A-520C-890CF0EB60ED}" dt="2025-03-19T23:02:36.711" v="0" actId="20577"/>
        <pc:sldMkLst>
          <pc:docMk/>
          <pc:sldMk cId="2318418891" sldId="256"/>
        </pc:sldMkLst>
        <pc:spChg chg="mod">
          <ac:chgData name="Jaime Afonso" userId="S::jaime.afonso@eco.cept.org::6c790f03-1564-484e-9c41-8e52ff486163" providerId="AD" clId="Web-{83949A2E-1AE0-2A2A-520C-890CF0EB60ED}" dt="2025-03-19T23:02:36.711" v="0" actId="20577"/>
          <ac:spMkLst>
            <pc:docMk/>
            <pc:sldMk cId="2318418891" sldId="256"/>
            <ac:spMk id="2" creationId="{00000000-0000-0000-0000-000000000000}"/>
          </ac:spMkLst>
        </pc:spChg>
      </pc:sldChg>
    </pc:docChg>
  </pc:docChgLst>
  <pc:docChgLst>
    <pc:chgData name="Doriana Guiducci" userId="ebc621d1-03bb-4d68-9602-6e9346ae8ce9" providerId="ADAL" clId="{7E892802-D46D-4BB8-A30A-CDA2B31A09E5}"/>
    <pc:docChg chg="modSld">
      <pc:chgData name="Doriana Guiducci" userId="ebc621d1-03bb-4d68-9602-6e9346ae8ce9" providerId="ADAL" clId="{7E892802-D46D-4BB8-A30A-CDA2B31A09E5}" dt="2025-03-19T10:31:05.400" v="1" actId="1076"/>
      <pc:docMkLst>
        <pc:docMk/>
      </pc:docMkLst>
      <pc:sldChg chg="addSp modSp mod">
        <pc:chgData name="Doriana Guiducci" userId="ebc621d1-03bb-4d68-9602-6e9346ae8ce9" providerId="ADAL" clId="{7E892802-D46D-4BB8-A30A-CDA2B31A09E5}" dt="2025-03-19T10:31:05.400" v="1" actId="1076"/>
        <pc:sldMkLst>
          <pc:docMk/>
          <pc:sldMk cId="69006404" sldId="260"/>
        </pc:sldMkLst>
        <pc:picChg chg="add mod">
          <ac:chgData name="Doriana Guiducci" userId="ebc621d1-03bb-4d68-9602-6e9346ae8ce9" providerId="ADAL" clId="{7E892802-D46D-4BB8-A30A-CDA2B31A09E5}" dt="2025-03-19T10:31:05.400" v="1" actId="1076"/>
          <ac:picMkLst>
            <pc:docMk/>
            <pc:sldMk cId="69006404" sldId="260"/>
            <ac:picMk id="3" creationId="{E4122969-AF0A-B432-7DC9-B351717DA0E8}"/>
          </ac:picMkLst>
        </pc:picChg>
      </pc:sldChg>
    </pc:docChg>
  </pc:docChgLst>
  <pc:docChgLst>
    <pc:chgData name="Miia Mustonen" userId="60f01795-6cef-4e56-9173-3179bd566223" providerId="ADAL" clId="{BE7E1323-BB3B-4229-8871-279D16722681}"/>
    <pc:docChg chg="undo redo custSel addSld delSld modSld sldOrd">
      <pc:chgData name="Miia Mustonen" userId="60f01795-6cef-4e56-9173-3179bd566223" providerId="ADAL" clId="{BE7E1323-BB3B-4229-8871-279D16722681}" dt="2025-03-19T12:54:09.830" v="4669" actId="20577"/>
      <pc:docMkLst>
        <pc:docMk/>
      </pc:docMkLst>
      <pc:sldChg chg="modSp mod">
        <pc:chgData name="Miia Mustonen" userId="60f01795-6cef-4e56-9173-3179bd566223" providerId="ADAL" clId="{BE7E1323-BB3B-4229-8871-279D16722681}" dt="2025-03-19T12:54:09.830" v="4669" actId="20577"/>
        <pc:sldMkLst>
          <pc:docMk/>
          <pc:sldMk cId="2318418891" sldId="256"/>
        </pc:sldMkLst>
        <pc:spChg chg="mod">
          <ac:chgData name="Miia Mustonen" userId="60f01795-6cef-4e56-9173-3179bd566223" providerId="ADAL" clId="{BE7E1323-BB3B-4229-8871-279D16722681}" dt="2025-03-19T12:54:09.830" v="4669" actId="20577"/>
          <ac:spMkLst>
            <pc:docMk/>
            <pc:sldMk cId="2318418891" sldId="256"/>
            <ac:spMk id="2" creationId="{00000000-0000-0000-0000-000000000000}"/>
          </ac:spMkLst>
        </pc:spChg>
      </pc:sldChg>
      <pc:sldChg chg="modSp del mod">
        <pc:chgData name="Miia Mustonen" userId="60f01795-6cef-4e56-9173-3179bd566223" providerId="ADAL" clId="{BE7E1323-BB3B-4229-8871-279D16722681}" dt="2025-03-18T15:30:30.378" v="1670" actId="2696"/>
        <pc:sldMkLst>
          <pc:docMk/>
          <pc:sldMk cId="3965142793" sldId="257"/>
        </pc:sldMkLst>
        <pc:spChg chg="mod">
          <ac:chgData name="Miia Mustonen" userId="60f01795-6cef-4e56-9173-3179bd566223" providerId="ADAL" clId="{BE7E1323-BB3B-4229-8871-279D16722681}" dt="2025-03-18T12:23:52.833" v="1446" actId="20577"/>
          <ac:spMkLst>
            <pc:docMk/>
            <pc:sldMk cId="3965142793" sldId="257"/>
            <ac:spMk id="4" creationId="{00000000-0000-0000-0000-000000000000}"/>
          </ac:spMkLst>
        </pc:spChg>
      </pc:sldChg>
      <pc:sldChg chg="addSp delSp modSp mod">
        <pc:chgData name="Miia Mustonen" userId="60f01795-6cef-4e56-9173-3179bd566223" providerId="ADAL" clId="{BE7E1323-BB3B-4229-8871-279D16722681}" dt="2025-03-19T09:39:00.204" v="3782" actId="113"/>
        <pc:sldMkLst>
          <pc:docMk/>
          <pc:sldMk cId="1736283425" sldId="258"/>
        </pc:sldMkLst>
        <pc:spChg chg="mod">
          <ac:chgData name="Miia Mustonen" userId="60f01795-6cef-4e56-9173-3179bd566223" providerId="ADAL" clId="{BE7E1323-BB3B-4229-8871-279D16722681}" dt="2025-03-19T08:24:05.248" v="2811" actId="20577"/>
          <ac:spMkLst>
            <pc:docMk/>
            <pc:sldMk cId="1736283425" sldId="258"/>
            <ac:spMk id="2" creationId="{4F4B2F66-8809-5266-5426-CDE875B215DE}"/>
          </ac:spMkLst>
        </pc:spChg>
        <pc:spChg chg="mod">
          <ac:chgData name="Miia Mustonen" userId="60f01795-6cef-4e56-9173-3179bd566223" providerId="ADAL" clId="{BE7E1323-BB3B-4229-8871-279D16722681}" dt="2025-03-19T09:39:00.204" v="3782" actId="113"/>
          <ac:spMkLst>
            <pc:docMk/>
            <pc:sldMk cId="1736283425" sldId="258"/>
            <ac:spMk id="3" creationId="{2D7EB56D-78C8-FBC6-3D84-5B445E7532ED}"/>
          </ac:spMkLst>
        </pc:spChg>
        <pc:spChg chg="add mod">
          <ac:chgData name="Miia Mustonen" userId="60f01795-6cef-4e56-9173-3179bd566223" providerId="ADAL" clId="{BE7E1323-BB3B-4229-8871-279D16722681}" dt="2025-03-18T15:56:44.991" v="1898" actId="1076"/>
          <ac:spMkLst>
            <pc:docMk/>
            <pc:sldMk cId="1736283425" sldId="258"/>
            <ac:spMk id="6" creationId="{5E7ACF0F-216F-F6B4-F706-2D6D117B85CA}"/>
          </ac:spMkLst>
        </pc:spChg>
        <pc:picChg chg="add del mod">
          <ac:chgData name="Miia Mustonen" userId="60f01795-6cef-4e56-9173-3179bd566223" providerId="ADAL" clId="{BE7E1323-BB3B-4229-8871-279D16722681}" dt="2025-03-18T15:33:59.685" v="1682" actId="478"/>
          <ac:picMkLst>
            <pc:docMk/>
            <pc:sldMk cId="1736283425" sldId="258"/>
            <ac:picMk id="1026" creationId="{0C5004E6-7A25-D01E-C4EE-73265F4B457D}"/>
          </ac:picMkLst>
        </pc:picChg>
        <pc:picChg chg="add mod">
          <ac:chgData name="Miia Mustonen" userId="60f01795-6cef-4e56-9173-3179bd566223" providerId="ADAL" clId="{BE7E1323-BB3B-4229-8871-279D16722681}" dt="2025-03-18T15:56:55.202" v="1900" actId="1076"/>
          <ac:picMkLst>
            <pc:docMk/>
            <pc:sldMk cId="1736283425" sldId="258"/>
            <ac:picMk id="1028" creationId="{B493A885-A937-3C25-3668-F1FFDFF32AAD}"/>
          </ac:picMkLst>
        </pc:picChg>
      </pc:sldChg>
      <pc:sldChg chg="modSp mod">
        <pc:chgData name="Miia Mustonen" userId="60f01795-6cef-4e56-9173-3179bd566223" providerId="ADAL" clId="{BE7E1323-BB3B-4229-8871-279D16722681}" dt="2025-03-19T08:24:14.250" v="2817" actId="20577"/>
        <pc:sldMkLst>
          <pc:docMk/>
          <pc:sldMk cId="878891735" sldId="259"/>
        </pc:sldMkLst>
        <pc:spChg chg="mod">
          <ac:chgData name="Miia Mustonen" userId="60f01795-6cef-4e56-9173-3179bd566223" providerId="ADAL" clId="{BE7E1323-BB3B-4229-8871-279D16722681}" dt="2025-03-19T08:24:14.250" v="2817" actId="20577"/>
          <ac:spMkLst>
            <pc:docMk/>
            <pc:sldMk cId="878891735" sldId="259"/>
            <ac:spMk id="5" creationId="{C5EDB682-39B4-F4D2-DA89-9A5518E2734D}"/>
          </ac:spMkLst>
        </pc:spChg>
        <pc:spChg chg="mod">
          <ac:chgData name="Miia Mustonen" userId="60f01795-6cef-4e56-9173-3179bd566223" providerId="ADAL" clId="{BE7E1323-BB3B-4229-8871-279D16722681}" dt="2025-03-18T12:40:24.392" v="1643" actId="1582"/>
          <ac:spMkLst>
            <pc:docMk/>
            <pc:sldMk cId="878891735" sldId="259"/>
            <ac:spMk id="8" creationId="{8E97368E-78C8-93A3-CCC7-807BDF2FB686}"/>
          </ac:spMkLst>
        </pc:spChg>
        <pc:spChg chg="mod">
          <ac:chgData name="Miia Mustonen" userId="60f01795-6cef-4e56-9173-3179bd566223" providerId="ADAL" clId="{BE7E1323-BB3B-4229-8871-279D16722681}" dt="2025-03-18T12:24:56.233" v="1473" actId="1076"/>
          <ac:spMkLst>
            <pc:docMk/>
            <pc:sldMk cId="878891735" sldId="259"/>
            <ac:spMk id="17" creationId="{E12CF784-6FEA-D438-C6BC-5473DDA310FA}"/>
          </ac:spMkLst>
        </pc:spChg>
        <pc:spChg chg="mod">
          <ac:chgData name="Miia Mustonen" userId="60f01795-6cef-4e56-9173-3179bd566223" providerId="ADAL" clId="{BE7E1323-BB3B-4229-8871-279D16722681}" dt="2025-03-18T12:24:56.233" v="1473" actId="1076"/>
          <ac:spMkLst>
            <pc:docMk/>
            <pc:sldMk cId="878891735" sldId="259"/>
            <ac:spMk id="19" creationId="{620B6512-6DBB-6A33-CC4D-FF09596B1B3D}"/>
          </ac:spMkLst>
        </pc:spChg>
        <pc:grpChg chg="mod">
          <ac:chgData name="Miia Mustonen" userId="60f01795-6cef-4e56-9173-3179bd566223" providerId="ADAL" clId="{BE7E1323-BB3B-4229-8871-279D16722681}" dt="2025-03-18T12:24:56.233" v="1473" actId="1076"/>
          <ac:grpSpMkLst>
            <pc:docMk/>
            <pc:sldMk cId="878891735" sldId="259"/>
            <ac:grpSpMk id="24" creationId="{5C34FEB9-6B91-862B-42F3-81461BEEDF09}"/>
          </ac:grpSpMkLst>
        </pc:grpChg>
        <pc:picChg chg="mod">
          <ac:chgData name="Miia Mustonen" userId="60f01795-6cef-4e56-9173-3179bd566223" providerId="ADAL" clId="{BE7E1323-BB3B-4229-8871-279D16722681}" dt="2025-03-18T12:24:56.233" v="1473" actId="1076"/>
          <ac:picMkLst>
            <pc:docMk/>
            <pc:sldMk cId="878891735" sldId="259"/>
            <ac:picMk id="1026" creationId="{778A21DC-D412-A984-A941-BA0DFCF077BE}"/>
          </ac:picMkLst>
        </pc:picChg>
        <pc:picChg chg="mod">
          <ac:chgData name="Miia Mustonen" userId="60f01795-6cef-4e56-9173-3179bd566223" providerId="ADAL" clId="{BE7E1323-BB3B-4229-8871-279D16722681}" dt="2025-03-18T12:24:56.233" v="1473" actId="1076"/>
          <ac:picMkLst>
            <pc:docMk/>
            <pc:sldMk cId="878891735" sldId="259"/>
            <ac:picMk id="1028" creationId="{DDC61BB9-FF3C-84F5-725A-51119FC009D4}"/>
          </ac:picMkLst>
        </pc:picChg>
        <pc:picChg chg="mod">
          <ac:chgData name="Miia Mustonen" userId="60f01795-6cef-4e56-9173-3179bd566223" providerId="ADAL" clId="{BE7E1323-BB3B-4229-8871-279D16722681}" dt="2025-03-18T12:24:56.233" v="1473" actId="1076"/>
          <ac:picMkLst>
            <pc:docMk/>
            <pc:sldMk cId="878891735" sldId="259"/>
            <ac:picMk id="1030" creationId="{D9FFA23C-71A0-628B-B18B-50C71B10ECB4}"/>
          </ac:picMkLst>
        </pc:picChg>
        <pc:picChg chg="mod">
          <ac:chgData name="Miia Mustonen" userId="60f01795-6cef-4e56-9173-3179bd566223" providerId="ADAL" clId="{BE7E1323-BB3B-4229-8871-279D16722681}" dt="2025-03-18T12:24:56.233" v="1473" actId="1076"/>
          <ac:picMkLst>
            <pc:docMk/>
            <pc:sldMk cId="878891735" sldId="259"/>
            <ac:picMk id="1032" creationId="{04578F67-E9E2-EF8A-D4C6-21575D766DE4}"/>
          </ac:picMkLst>
        </pc:picChg>
        <pc:picChg chg="mod">
          <ac:chgData name="Miia Mustonen" userId="60f01795-6cef-4e56-9173-3179bd566223" providerId="ADAL" clId="{BE7E1323-BB3B-4229-8871-279D16722681}" dt="2025-03-18T12:24:56.233" v="1473" actId="1076"/>
          <ac:picMkLst>
            <pc:docMk/>
            <pc:sldMk cId="878891735" sldId="259"/>
            <ac:picMk id="1034" creationId="{214BC0D1-95DC-BD08-0EDF-1CE59861C43A}"/>
          </ac:picMkLst>
        </pc:picChg>
        <pc:picChg chg="mod">
          <ac:chgData name="Miia Mustonen" userId="60f01795-6cef-4e56-9173-3179bd566223" providerId="ADAL" clId="{BE7E1323-BB3B-4229-8871-279D16722681}" dt="2025-03-18T12:24:56.233" v="1473" actId="1076"/>
          <ac:picMkLst>
            <pc:docMk/>
            <pc:sldMk cId="878891735" sldId="259"/>
            <ac:picMk id="1038" creationId="{6619FE4F-9935-2ADE-48F8-C2EAD0F2F52A}"/>
          </ac:picMkLst>
        </pc:picChg>
        <pc:cxnChg chg="mod">
          <ac:chgData name="Miia Mustonen" userId="60f01795-6cef-4e56-9173-3179bd566223" providerId="ADAL" clId="{BE7E1323-BB3B-4229-8871-279D16722681}" dt="2025-03-18T12:39:49.896" v="1635" actId="208"/>
          <ac:cxnSpMkLst>
            <pc:docMk/>
            <pc:sldMk cId="878891735" sldId="259"/>
            <ac:cxnSpMk id="10" creationId="{73566C75-77AC-F0B4-A968-F60497836785}"/>
          </ac:cxnSpMkLst>
        </pc:cxnChg>
        <pc:cxnChg chg="mod">
          <ac:chgData name="Miia Mustonen" userId="60f01795-6cef-4e56-9173-3179bd566223" providerId="ADAL" clId="{BE7E1323-BB3B-4229-8871-279D16722681}" dt="2025-03-18T12:39:52.486" v="1636" actId="208"/>
          <ac:cxnSpMkLst>
            <pc:docMk/>
            <pc:sldMk cId="878891735" sldId="259"/>
            <ac:cxnSpMk id="11" creationId="{8C302464-8568-EB72-62A2-3EC6341EDFD4}"/>
          </ac:cxnSpMkLst>
        </pc:cxnChg>
        <pc:cxnChg chg="mod">
          <ac:chgData name="Miia Mustonen" userId="60f01795-6cef-4e56-9173-3179bd566223" providerId="ADAL" clId="{BE7E1323-BB3B-4229-8871-279D16722681}" dt="2025-03-18T12:40:35.551" v="1647" actId="1036"/>
          <ac:cxnSpMkLst>
            <pc:docMk/>
            <pc:sldMk cId="878891735" sldId="259"/>
            <ac:cxnSpMk id="12" creationId="{BCA29B7C-1D82-3172-88DD-340F6FA59012}"/>
          </ac:cxnSpMkLst>
        </pc:cxnChg>
        <pc:cxnChg chg="mod">
          <ac:chgData name="Miia Mustonen" userId="60f01795-6cef-4e56-9173-3179bd566223" providerId="ADAL" clId="{BE7E1323-BB3B-4229-8871-279D16722681}" dt="2025-03-18T12:40:01.859" v="1639" actId="208"/>
          <ac:cxnSpMkLst>
            <pc:docMk/>
            <pc:sldMk cId="878891735" sldId="259"/>
            <ac:cxnSpMk id="13" creationId="{927EEF8F-43F8-F3FC-FE39-2CA1F8B3A8E3}"/>
          </ac:cxnSpMkLst>
        </pc:cxnChg>
        <pc:cxnChg chg="mod">
          <ac:chgData name="Miia Mustonen" userId="60f01795-6cef-4e56-9173-3179bd566223" providerId="ADAL" clId="{BE7E1323-BB3B-4229-8871-279D16722681}" dt="2025-03-18T12:39:58.498" v="1638" actId="208"/>
          <ac:cxnSpMkLst>
            <pc:docMk/>
            <pc:sldMk cId="878891735" sldId="259"/>
            <ac:cxnSpMk id="14" creationId="{7DF8828E-6758-4F21-1674-5EF3D41D58DD}"/>
          </ac:cxnSpMkLst>
        </pc:cxnChg>
        <pc:cxnChg chg="mod">
          <ac:chgData name="Miia Mustonen" userId="60f01795-6cef-4e56-9173-3179bd566223" providerId="ADAL" clId="{BE7E1323-BB3B-4229-8871-279D16722681}" dt="2025-03-18T12:40:04.410" v="1640" actId="208"/>
          <ac:cxnSpMkLst>
            <pc:docMk/>
            <pc:sldMk cId="878891735" sldId="259"/>
            <ac:cxnSpMk id="15" creationId="{7CDD6897-7DED-92D3-4D51-E08772FE8E93}"/>
          </ac:cxnSpMkLst>
        </pc:cxnChg>
        <pc:cxnChg chg="mod">
          <ac:chgData name="Miia Mustonen" userId="60f01795-6cef-4e56-9173-3179bd566223" providerId="ADAL" clId="{BE7E1323-BB3B-4229-8871-279D16722681}" dt="2025-03-18T12:40:58.525" v="1654" actId="1036"/>
          <ac:cxnSpMkLst>
            <pc:docMk/>
            <pc:sldMk cId="878891735" sldId="259"/>
            <ac:cxnSpMk id="16" creationId="{362BD314-CA44-1CEB-828B-81D5B8436ACE}"/>
          </ac:cxnSpMkLst>
        </pc:cxnChg>
      </pc:sldChg>
      <pc:sldChg chg="addSp delSp modSp mod modClrScheme chgLayout modNotesTx">
        <pc:chgData name="Miia Mustonen" userId="60f01795-6cef-4e56-9173-3179bd566223" providerId="ADAL" clId="{BE7E1323-BB3B-4229-8871-279D16722681}" dt="2025-03-19T10:40:25.110" v="4222" actId="1035"/>
        <pc:sldMkLst>
          <pc:docMk/>
          <pc:sldMk cId="69006404" sldId="260"/>
        </pc:sldMkLst>
        <pc:spChg chg="mod ord">
          <ac:chgData name="Miia Mustonen" userId="60f01795-6cef-4e56-9173-3179bd566223" providerId="ADAL" clId="{BE7E1323-BB3B-4229-8871-279D16722681}" dt="2025-03-19T10:38:49.441" v="4168" actId="700"/>
          <ac:spMkLst>
            <pc:docMk/>
            <pc:sldMk cId="69006404" sldId="260"/>
            <ac:spMk id="2" creationId="{7AF94EC3-5019-D481-3FEA-6782E38237D7}"/>
          </ac:spMkLst>
        </pc:spChg>
        <pc:spChg chg="add del mod">
          <ac:chgData name="Miia Mustonen" userId="60f01795-6cef-4e56-9173-3179bd566223" providerId="ADAL" clId="{BE7E1323-BB3B-4229-8871-279D16722681}" dt="2025-03-19T10:38:21.534" v="4165" actId="6264"/>
          <ac:spMkLst>
            <pc:docMk/>
            <pc:sldMk cId="69006404" sldId="260"/>
            <ac:spMk id="4" creationId="{03DFBA9D-3457-8BAC-F37D-E99CAD2F6F7F}"/>
          </ac:spMkLst>
        </pc:spChg>
        <pc:spChg chg="add del mod">
          <ac:chgData name="Miia Mustonen" userId="60f01795-6cef-4e56-9173-3179bd566223" providerId="ADAL" clId="{BE7E1323-BB3B-4229-8871-279D16722681}" dt="2025-03-19T10:38:21.534" v="4165" actId="6264"/>
          <ac:spMkLst>
            <pc:docMk/>
            <pc:sldMk cId="69006404" sldId="260"/>
            <ac:spMk id="5" creationId="{B0EB06A3-E6F2-DF07-5A99-C0D0D5F902FC}"/>
          </ac:spMkLst>
        </pc:spChg>
        <pc:spChg chg="add del mod ord">
          <ac:chgData name="Miia Mustonen" userId="60f01795-6cef-4e56-9173-3179bd566223" providerId="ADAL" clId="{BE7E1323-BB3B-4229-8871-279D16722681}" dt="2025-03-19T10:38:49.441" v="4168" actId="700"/>
          <ac:spMkLst>
            <pc:docMk/>
            <pc:sldMk cId="69006404" sldId="260"/>
            <ac:spMk id="6" creationId="{8E515EF7-E707-F646-0C46-595CBDE6C50F}"/>
          </ac:spMkLst>
        </pc:spChg>
        <pc:spChg chg="add del mod ord">
          <ac:chgData name="Miia Mustonen" userId="60f01795-6cef-4e56-9173-3179bd566223" providerId="ADAL" clId="{BE7E1323-BB3B-4229-8871-279D16722681}" dt="2025-03-19T10:38:49.441" v="4168" actId="700"/>
          <ac:spMkLst>
            <pc:docMk/>
            <pc:sldMk cId="69006404" sldId="260"/>
            <ac:spMk id="7" creationId="{C08C6878-58E2-9221-E7B0-90AB5763ABEF}"/>
          </ac:spMkLst>
        </pc:spChg>
        <pc:spChg chg="add mod">
          <ac:chgData name="Miia Mustonen" userId="60f01795-6cef-4e56-9173-3179bd566223" providerId="ADAL" clId="{BE7E1323-BB3B-4229-8871-279D16722681}" dt="2025-03-12T15:16:32.213" v="504" actId="404"/>
          <ac:spMkLst>
            <pc:docMk/>
            <pc:sldMk cId="69006404" sldId="260"/>
            <ac:spMk id="8" creationId="{BFB0F5E5-1C89-C672-6FFF-C7309435C838}"/>
          </ac:spMkLst>
        </pc:spChg>
        <pc:spChg chg="add del mod ord">
          <ac:chgData name="Miia Mustonen" userId="60f01795-6cef-4e56-9173-3179bd566223" providerId="ADAL" clId="{BE7E1323-BB3B-4229-8871-279D16722681}" dt="2025-03-19T10:39:46.798" v="4189" actId="478"/>
          <ac:spMkLst>
            <pc:docMk/>
            <pc:sldMk cId="69006404" sldId="260"/>
            <ac:spMk id="9" creationId="{566ABE95-54EB-E9BD-38EF-98089A6CDD10}"/>
          </ac:spMkLst>
        </pc:spChg>
        <pc:spChg chg="add mod">
          <ac:chgData name="Miia Mustonen" userId="60f01795-6cef-4e56-9173-3179bd566223" providerId="ADAL" clId="{BE7E1323-BB3B-4229-8871-279D16722681}" dt="2025-03-12T15:18:22.636" v="517" actId="1076"/>
          <ac:spMkLst>
            <pc:docMk/>
            <pc:sldMk cId="69006404" sldId="260"/>
            <ac:spMk id="10" creationId="{2AEDF2FC-DF14-7F7B-2248-D86031D4116E}"/>
          </ac:spMkLst>
        </pc:spChg>
        <pc:spChg chg="add mod">
          <ac:chgData name="Miia Mustonen" userId="60f01795-6cef-4e56-9173-3179bd566223" providerId="ADAL" clId="{BE7E1323-BB3B-4229-8871-279D16722681}" dt="2025-03-12T15:16:40.507" v="506" actId="404"/>
          <ac:spMkLst>
            <pc:docMk/>
            <pc:sldMk cId="69006404" sldId="260"/>
            <ac:spMk id="12" creationId="{4AB9DC09-08E9-86E8-581F-87258912F484}"/>
          </ac:spMkLst>
        </pc:spChg>
        <pc:spChg chg="add mod">
          <ac:chgData name="Miia Mustonen" userId="60f01795-6cef-4e56-9173-3179bd566223" providerId="ADAL" clId="{BE7E1323-BB3B-4229-8871-279D16722681}" dt="2025-03-19T10:40:17.910" v="4213" actId="1036"/>
          <ac:spMkLst>
            <pc:docMk/>
            <pc:sldMk cId="69006404" sldId="260"/>
            <ac:spMk id="14" creationId="{A9B0ACA7-07E7-ED98-B151-EC3E809D3FF4}"/>
          </ac:spMkLst>
        </pc:spChg>
        <pc:spChg chg="add mod">
          <ac:chgData name="Miia Mustonen" userId="60f01795-6cef-4e56-9173-3179bd566223" providerId="ADAL" clId="{BE7E1323-BB3B-4229-8871-279D16722681}" dt="2025-03-19T10:40:25.110" v="4222" actId="1035"/>
          <ac:spMkLst>
            <pc:docMk/>
            <pc:sldMk cId="69006404" sldId="260"/>
            <ac:spMk id="16" creationId="{27FBD819-0205-8B1B-38C0-3B8186F67F95}"/>
          </ac:spMkLst>
        </pc:spChg>
        <pc:spChg chg="add mod">
          <ac:chgData name="Miia Mustonen" userId="60f01795-6cef-4e56-9173-3179bd566223" providerId="ADAL" clId="{BE7E1323-BB3B-4229-8871-279D16722681}" dt="2025-03-12T15:17:30.219" v="512" actId="1076"/>
          <ac:spMkLst>
            <pc:docMk/>
            <pc:sldMk cId="69006404" sldId="260"/>
            <ac:spMk id="18" creationId="{8F06E74A-F349-FC3B-DC37-F48799178143}"/>
          </ac:spMkLst>
        </pc:spChg>
        <pc:spChg chg="add mod ord">
          <ac:chgData name="Miia Mustonen" userId="60f01795-6cef-4e56-9173-3179bd566223" providerId="ADAL" clId="{BE7E1323-BB3B-4229-8871-279D16722681}" dt="2025-03-19T10:39:39.971" v="4188" actId="113"/>
          <ac:spMkLst>
            <pc:docMk/>
            <pc:sldMk cId="69006404" sldId="260"/>
            <ac:spMk id="19" creationId="{0FE44166-B526-AFDC-86A1-A640246DE9CE}"/>
          </ac:spMkLst>
        </pc:spChg>
        <pc:picChg chg="mod ord modCrop">
          <ac:chgData name="Miia Mustonen" userId="60f01795-6cef-4e56-9173-3179bd566223" providerId="ADAL" clId="{BE7E1323-BB3B-4229-8871-279D16722681}" dt="2025-03-19T10:40:13.209" v="4208" actId="1036"/>
          <ac:picMkLst>
            <pc:docMk/>
            <pc:sldMk cId="69006404" sldId="260"/>
            <ac:picMk id="3" creationId="{E4122969-AF0A-B432-7DC9-B351717DA0E8}"/>
          </ac:picMkLst>
        </pc:picChg>
        <pc:picChg chg="add del mod">
          <ac:chgData name="Miia Mustonen" userId="60f01795-6cef-4e56-9173-3179bd566223" providerId="ADAL" clId="{BE7E1323-BB3B-4229-8871-279D16722681}" dt="2025-03-19T10:37:49.032" v="4094" actId="478"/>
          <ac:picMkLst>
            <pc:docMk/>
            <pc:sldMk cId="69006404" sldId="260"/>
            <ac:picMk id="1026" creationId="{2A9C2C7A-0353-A8C9-ACCF-027E2FE3051D}"/>
          </ac:picMkLst>
        </pc:picChg>
        <pc:picChg chg="add mod">
          <ac:chgData name="Miia Mustonen" userId="60f01795-6cef-4e56-9173-3179bd566223" providerId="ADAL" clId="{BE7E1323-BB3B-4229-8871-279D16722681}" dt="2025-03-04T08:50:46.952" v="444" actId="1037"/>
          <ac:picMkLst>
            <pc:docMk/>
            <pc:sldMk cId="69006404" sldId="260"/>
            <ac:picMk id="1034" creationId="{D410243E-FEE7-F1D3-D2CD-DD61591354D9}"/>
          </ac:picMkLst>
        </pc:picChg>
        <pc:picChg chg="add mod">
          <ac:chgData name="Miia Mustonen" userId="60f01795-6cef-4e56-9173-3179bd566223" providerId="ADAL" clId="{BE7E1323-BB3B-4229-8871-279D16722681}" dt="2025-03-12T15:18:15.408" v="516" actId="1076"/>
          <ac:picMkLst>
            <pc:docMk/>
            <pc:sldMk cId="69006404" sldId="260"/>
            <ac:picMk id="1036" creationId="{ACB7B482-2137-76FE-4FF6-AF6810ABF55C}"/>
          </ac:picMkLst>
        </pc:picChg>
        <pc:picChg chg="add mod">
          <ac:chgData name="Miia Mustonen" userId="60f01795-6cef-4e56-9173-3179bd566223" providerId="ADAL" clId="{BE7E1323-BB3B-4229-8871-279D16722681}" dt="2025-03-04T08:55:42.720" v="500" actId="1076"/>
          <ac:picMkLst>
            <pc:docMk/>
            <pc:sldMk cId="69006404" sldId="260"/>
            <ac:picMk id="1038" creationId="{4565370B-A827-B910-AFEE-6F92E8EC9C26}"/>
          </ac:picMkLst>
        </pc:picChg>
        <pc:picChg chg="add mod">
          <ac:chgData name="Miia Mustonen" userId="60f01795-6cef-4e56-9173-3179bd566223" providerId="ADAL" clId="{BE7E1323-BB3B-4229-8871-279D16722681}" dt="2025-03-19T10:08:34.402" v="4092" actId="1038"/>
          <ac:picMkLst>
            <pc:docMk/>
            <pc:sldMk cId="69006404" sldId="260"/>
            <ac:picMk id="1040" creationId="{E3969920-E630-6A0E-D76E-EB7C935C9E3B}"/>
          </ac:picMkLst>
        </pc:picChg>
        <pc:picChg chg="add mod">
          <ac:chgData name="Miia Mustonen" userId="60f01795-6cef-4e56-9173-3179bd566223" providerId="ADAL" clId="{BE7E1323-BB3B-4229-8871-279D16722681}" dt="2025-03-04T08:55:04.311" v="496" actId="1038"/>
          <ac:picMkLst>
            <pc:docMk/>
            <pc:sldMk cId="69006404" sldId="260"/>
            <ac:picMk id="1042" creationId="{CE69360B-FE63-B77B-23DA-14D751A06B1F}"/>
          </ac:picMkLst>
        </pc:picChg>
        <pc:picChg chg="add mod">
          <ac:chgData name="Miia Mustonen" userId="60f01795-6cef-4e56-9173-3179bd566223" providerId="ADAL" clId="{BE7E1323-BB3B-4229-8871-279D16722681}" dt="2025-03-12T15:17:39.924" v="513" actId="1076"/>
          <ac:picMkLst>
            <pc:docMk/>
            <pc:sldMk cId="69006404" sldId="260"/>
            <ac:picMk id="1044" creationId="{8E1F89A0-4F75-8E67-E151-0799BE2A6FA7}"/>
          </ac:picMkLst>
        </pc:picChg>
      </pc:sldChg>
      <pc:sldChg chg="delSp modSp new mod ord modClrScheme chgLayout">
        <pc:chgData name="Miia Mustonen" userId="60f01795-6cef-4e56-9173-3179bd566223" providerId="ADAL" clId="{BE7E1323-BB3B-4229-8871-279D16722681}" dt="2025-03-19T08:49:38.376" v="3092" actId="27636"/>
        <pc:sldMkLst>
          <pc:docMk/>
          <pc:sldMk cId="291438717" sldId="261"/>
        </pc:sldMkLst>
        <pc:spChg chg="mod ord">
          <ac:chgData name="Miia Mustonen" userId="60f01795-6cef-4e56-9173-3179bd566223" providerId="ADAL" clId="{BE7E1323-BB3B-4229-8871-279D16722681}" dt="2025-03-04T08:29:52.557" v="149" actId="700"/>
          <ac:spMkLst>
            <pc:docMk/>
            <pc:sldMk cId="291438717" sldId="261"/>
            <ac:spMk id="2" creationId="{0BDDDE9D-E4DD-6168-117B-71749C5A84D8}"/>
          </ac:spMkLst>
        </pc:spChg>
        <pc:spChg chg="mod ord">
          <ac:chgData name="Miia Mustonen" userId="60f01795-6cef-4e56-9173-3179bd566223" providerId="ADAL" clId="{BE7E1323-BB3B-4229-8871-279D16722681}" dt="2025-03-04T08:29:52.557" v="149" actId="700"/>
          <ac:spMkLst>
            <pc:docMk/>
            <pc:sldMk cId="291438717" sldId="261"/>
            <ac:spMk id="3" creationId="{E0797E32-E970-9355-51FA-BD13B4331A74}"/>
          </ac:spMkLst>
        </pc:spChg>
        <pc:spChg chg="mod ord">
          <ac:chgData name="Miia Mustonen" userId="60f01795-6cef-4e56-9173-3179bd566223" providerId="ADAL" clId="{BE7E1323-BB3B-4229-8871-279D16722681}" dt="2025-03-19T08:49:38.376" v="3092" actId="27636"/>
          <ac:spMkLst>
            <pc:docMk/>
            <pc:sldMk cId="291438717" sldId="261"/>
            <ac:spMk id="4" creationId="{253C0BAB-BF95-71A4-4FEF-428D00A4C539}"/>
          </ac:spMkLst>
        </pc:spChg>
      </pc:sldChg>
      <pc:sldChg chg="addSp delSp modSp new mod chgLayout">
        <pc:chgData name="Miia Mustonen" userId="60f01795-6cef-4e56-9173-3179bd566223" providerId="ADAL" clId="{BE7E1323-BB3B-4229-8871-279D16722681}" dt="2025-03-19T10:49:05.812" v="4290" actId="478"/>
        <pc:sldMkLst>
          <pc:docMk/>
          <pc:sldMk cId="864709486" sldId="262"/>
        </pc:sldMkLst>
        <pc:spChg chg="mod ord">
          <ac:chgData name="Miia Mustonen" userId="60f01795-6cef-4e56-9173-3179bd566223" providerId="ADAL" clId="{BE7E1323-BB3B-4229-8871-279D16722681}" dt="2025-03-19T10:42:23.609" v="4225"/>
          <ac:spMkLst>
            <pc:docMk/>
            <pc:sldMk cId="864709486" sldId="262"/>
            <ac:spMk id="2" creationId="{23F52AD9-6E47-36A9-0277-83E4F584344D}"/>
          </ac:spMkLst>
        </pc:spChg>
        <pc:spChg chg="add del mod">
          <ac:chgData name="Miia Mustonen" userId="60f01795-6cef-4e56-9173-3179bd566223" providerId="ADAL" clId="{BE7E1323-BB3B-4229-8871-279D16722681}" dt="2025-03-19T09:45:31.046" v="3879" actId="478"/>
          <ac:spMkLst>
            <pc:docMk/>
            <pc:sldMk cId="864709486" sldId="262"/>
            <ac:spMk id="3" creationId="{36829025-D94E-CF89-B053-AD2D3E022C14}"/>
          </ac:spMkLst>
        </pc:spChg>
        <pc:spChg chg="add del mod">
          <ac:chgData name="Miia Mustonen" userId="60f01795-6cef-4e56-9173-3179bd566223" providerId="ADAL" clId="{BE7E1323-BB3B-4229-8871-279D16722681}" dt="2025-03-19T10:49:05.812" v="4290" actId="478"/>
          <ac:spMkLst>
            <pc:docMk/>
            <pc:sldMk cId="864709486" sldId="262"/>
            <ac:spMk id="3" creationId="{36D60D1E-7DD1-52F5-318C-8030F0FB07AD}"/>
          </ac:spMkLst>
        </pc:spChg>
        <pc:spChg chg="mod ord">
          <ac:chgData name="Miia Mustonen" userId="60f01795-6cef-4e56-9173-3179bd566223" providerId="ADAL" clId="{BE7E1323-BB3B-4229-8871-279D16722681}" dt="2025-03-19T09:09:42.348" v="3544" actId="113"/>
          <ac:spMkLst>
            <pc:docMk/>
            <pc:sldMk cId="864709486" sldId="262"/>
            <ac:spMk id="4" creationId="{2BEA4EFB-C72F-9A95-DB2C-EDE671EDA1AE}"/>
          </ac:spMkLst>
        </pc:spChg>
        <pc:spChg chg="add del mod">
          <ac:chgData name="Miia Mustonen" userId="60f01795-6cef-4e56-9173-3179bd566223" providerId="ADAL" clId="{BE7E1323-BB3B-4229-8871-279D16722681}" dt="2025-03-19T10:42:44.524" v="4226" actId="478"/>
          <ac:spMkLst>
            <pc:docMk/>
            <pc:sldMk cId="864709486" sldId="262"/>
            <ac:spMk id="5" creationId="{517C7694-F8DF-2860-5829-5D12697708CB}"/>
          </ac:spMkLst>
        </pc:spChg>
        <pc:spChg chg="add mod">
          <ac:chgData name="Miia Mustonen" userId="60f01795-6cef-4e56-9173-3179bd566223" providerId="ADAL" clId="{BE7E1323-BB3B-4229-8871-279D16722681}" dt="2025-03-19T09:42:30.121" v="3829" actId="14100"/>
          <ac:spMkLst>
            <pc:docMk/>
            <pc:sldMk cId="864709486" sldId="262"/>
            <ac:spMk id="6" creationId="{A541739C-25A9-B45F-E27B-1C657B25A3F8}"/>
          </ac:spMkLst>
        </pc:spChg>
        <pc:spChg chg="add mod">
          <ac:chgData name="Miia Mustonen" userId="60f01795-6cef-4e56-9173-3179bd566223" providerId="ADAL" clId="{BE7E1323-BB3B-4229-8871-279D16722681}" dt="2025-03-18T12:26:25.585" v="1477" actId="207"/>
          <ac:spMkLst>
            <pc:docMk/>
            <pc:sldMk cId="864709486" sldId="262"/>
            <ac:spMk id="7" creationId="{22B3F36A-9FF1-0F91-54DE-02F17290D7C7}"/>
          </ac:spMkLst>
        </pc:spChg>
        <pc:spChg chg="add mod">
          <ac:chgData name="Miia Mustonen" userId="60f01795-6cef-4e56-9173-3179bd566223" providerId="ADAL" clId="{BE7E1323-BB3B-4229-8871-279D16722681}" dt="2025-03-19T09:42:25.098" v="3825" actId="14100"/>
          <ac:spMkLst>
            <pc:docMk/>
            <pc:sldMk cId="864709486" sldId="262"/>
            <ac:spMk id="8" creationId="{B0300B37-54D0-2B78-13C1-439B0CB7F2EA}"/>
          </ac:spMkLst>
        </pc:spChg>
        <pc:spChg chg="add mod">
          <ac:chgData name="Miia Mustonen" userId="60f01795-6cef-4e56-9173-3179bd566223" providerId="ADAL" clId="{BE7E1323-BB3B-4229-8871-279D16722681}" dt="2025-03-19T09:42:21.639" v="3823" actId="14100"/>
          <ac:spMkLst>
            <pc:docMk/>
            <pc:sldMk cId="864709486" sldId="262"/>
            <ac:spMk id="9" creationId="{50AB3627-3F7E-A6E1-7B65-5E57F9916008}"/>
          </ac:spMkLst>
        </pc:spChg>
        <pc:spChg chg="add del mod">
          <ac:chgData name="Miia Mustonen" userId="60f01795-6cef-4e56-9173-3179bd566223" providerId="ADAL" clId="{BE7E1323-BB3B-4229-8871-279D16722681}" dt="2025-03-19T09:09:33.784" v="3543" actId="6264"/>
          <ac:spMkLst>
            <pc:docMk/>
            <pc:sldMk cId="864709486" sldId="262"/>
            <ac:spMk id="10" creationId="{24FCDB4F-6EA1-AD5D-5E8E-21FD1A1B90AD}"/>
          </ac:spMkLst>
        </pc:spChg>
        <pc:spChg chg="add del mod">
          <ac:chgData name="Miia Mustonen" userId="60f01795-6cef-4e56-9173-3179bd566223" providerId="ADAL" clId="{BE7E1323-BB3B-4229-8871-279D16722681}" dt="2025-03-19T09:09:33.784" v="3543" actId="6264"/>
          <ac:spMkLst>
            <pc:docMk/>
            <pc:sldMk cId="864709486" sldId="262"/>
            <ac:spMk id="11" creationId="{4C953FB6-CF25-9A85-00A1-563E5048BCB6}"/>
          </ac:spMkLst>
        </pc:spChg>
        <pc:spChg chg="add mod">
          <ac:chgData name="Miia Mustonen" userId="60f01795-6cef-4e56-9173-3179bd566223" providerId="ADAL" clId="{BE7E1323-BB3B-4229-8871-279D16722681}" dt="2025-03-18T12:26:18.820" v="1475" actId="207"/>
          <ac:spMkLst>
            <pc:docMk/>
            <pc:sldMk cId="864709486" sldId="262"/>
            <ac:spMk id="12" creationId="{67C29929-CFC9-77B6-1E9B-163ECC5A0D95}"/>
          </ac:spMkLst>
        </pc:spChg>
        <pc:spChg chg="add mod">
          <ac:chgData name="Miia Mustonen" userId="60f01795-6cef-4e56-9173-3179bd566223" providerId="ADAL" clId="{BE7E1323-BB3B-4229-8871-279D16722681}" dt="2025-03-19T09:29:37.929" v="3688" actId="1076"/>
          <ac:spMkLst>
            <pc:docMk/>
            <pc:sldMk cId="864709486" sldId="262"/>
            <ac:spMk id="18" creationId="{27F8DE40-2372-C7CD-3399-C34332EAABC4}"/>
          </ac:spMkLst>
        </pc:spChg>
        <pc:spChg chg="add del mod ord">
          <ac:chgData name="Miia Mustonen" userId="60f01795-6cef-4e56-9173-3179bd566223" providerId="ADAL" clId="{BE7E1323-BB3B-4229-8871-279D16722681}" dt="2025-03-19T09:09:48.013" v="3545" actId="478"/>
          <ac:spMkLst>
            <pc:docMk/>
            <pc:sldMk cId="864709486" sldId="262"/>
            <ac:spMk id="19" creationId="{85F19F2C-7E7A-1413-FA26-08B12DFFDC64}"/>
          </ac:spMkLst>
        </pc:spChg>
        <pc:spChg chg="add mod">
          <ac:chgData name="Miia Mustonen" userId="60f01795-6cef-4e56-9173-3179bd566223" providerId="ADAL" clId="{BE7E1323-BB3B-4229-8871-279D16722681}" dt="2025-03-17T16:32:45.639" v="1422" actId="14100"/>
          <ac:spMkLst>
            <pc:docMk/>
            <pc:sldMk cId="864709486" sldId="262"/>
            <ac:spMk id="61" creationId="{3086AB5B-B1F9-CA49-B1F5-A7EB64E51A40}"/>
          </ac:spMkLst>
        </pc:spChg>
        <pc:grpChg chg="add mod ord">
          <ac:chgData name="Miia Mustonen" userId="60f01795-6cef-4e56-9173-3179bd566223" providerId="ADAL" clId="{BE7E1323-BB3B-4229-8871-279D16722681}" dt="2025-03-19T09:42:37.006" v="3837" actId="1037"/>
          <ac:grpSpMkLst>
            <pc:docMk/>
            <pc:sldMk cId="864709486" sldId="262"/>
            <ac:grpSpMk id="23" creationId="{C98513D5-78CB-3D35-A071-6ADC9B49195E}"/>
          </ac:grpSpMkLst>
        </pc:grpChg>
        <pc:grpChg chg="add mod ord">
          <ac:chgData name="Miia Mustonen" userId="60f01795-6cef-4e56-9173-3179bd566223" providerId="ADAL" clId="{BE7E1323-BB3B-4229-8871-279D16722681}" dt="2025-03-19T09:42:48.978" v="3844" actId="1037"/>
          <ac:grpSpMkLst>
            <pc:docMk/>
            <pc:sldMk cId="864709486" sldId="262"/>
            <ac:grpSpMk id="24" creationId="{E7E64B2D-1430-0FC4-9C79-BE0496EA0A0A}"/>
          </ac:grpSpMkLst>
        </pc:grpChg>
        <pc:grpChg chg="add mod ord">
          <ac:chgData name="Miia Mustonen" userId="60f01795-6cef-4e56-9173-3179bd566223" providerId="ADAL" clId="{BE7E1323-BB3B-4229-8871-279D16722681}" dt="2025-03-19T09:42:58.205" v="3851" actId="1037"/>
          <ac:grpSpMkLst>
            <pc:docMk/>
            <pc:sldMk cId="864709486" sldId="262"/>
            <ac:grpSpMk id="25" creationId="{D1AE96C4-B164-561B-12B5-2261340EF3CE}"/>
          </ac:grpSpMkLst>
        </pc:grpChg>
        <pc:grpChg chg="add mod ord">
          <ac:chgData name="Miia Mustonen" userId="60f01795-6cef-4e56-9173-3179bd566223" providerId="ADAL" clId="{BE7E1323-BB3B-4229-8871-279D16722681}" dt="2025-03-18T12:26:32.131" v="1480" actId="207"/>
          <ac:grpSpMkLst>
            <pc:docMk/>
            <pc:sldMk cId="864709486" sldId="262"/>
            <ac:grpSpMk id="26" creationId="{D44237D8-7F5B-4B55-F159-8C7908F22D0A}"/>
          </ac:grpSpMkLst>
        </pc:grpChg>
        <pc:picChg chg="mod">
          <ac:chgData name="Miia Mustonen" userId="60f01795-6cef-4e56-9173-3179bd566223" providerId="ADAL" clId="{BE7E1323-BB3B-4229-8871-279D16722681}" dt="2025-03-17T16:18:51.300" v="1104" actId="1076"/>
          <ac:picMkLst>
            <pc:docMk/>
            <pc:sldMk cId="864709486" sldId="262"/>
            <ac:picMk id="13" creationId="{F89FBFF2-55B9-6049-9709-A95C65681306}"/>
          </ac:picMkLst>
        </pc:picChg>
        <pc:picChg chg="mod">
          <ac:chgData name="Miia Mustonen" userId="60f01795-6cef-4e56-9173-3179bd566223" providerId="ADAL" clId="{BE7E1323-BB3B-4229-8871-279D16722681}" dt="2025-03-19T09:44:52.345" v="3871" actId="1037"/>
          <ac:picMkLst>
            <pc:docMk/>
            <pc:sldMk cId="864709486" sldId="262"/>
            <ac:picMk id="14" creationId="{F4E471C9-41C0-CE83-D00B-55F2A29F7451}"/>
          </ac:picMkLst>
        </pc:picChg>
        <pc:picChg chg="mod">
          <ac:chgData name="Miia Mustonen" userId="60f01795-6cef-4e56-9173-3179bd566223" providerId="ADAL" clId="{BE7E1323-BB3B-4229-8871-279D16722681}" dt="2025-03-19T09:44:47.869" v="3869" actId="1037"/>
          <ac:picMkLst>
            <pc:docMk/>
            <pc:sldMk cId="864709486" sldId="262"/>
            <ac:picMk id="15" creationId="{74C3E755-3E05-4768-3647-B8B22EF9954D}"/>
          </ac:picMkLst>
        </pc:picChg>
        <pc:picChg chg="mod">
          <ac:chgData name="Miia Mustonen" userId="60f01795-6cef-4e56-9173-3179bd566223" providerId="ADAL" clId="{BE7E1323-BB3B-4229-8871-279D16722681}" dt="2025-03-19T09:44:19.751" v="3865" actId="14861"/>
          <ac:picMkLst>
            <pc:docMk/>
            <pc:sldMk cId="864709486" sldId="262"/>
            <ac:picMk id="16" creationId="{2FE9828E-43F3-6596-7387-8F2BB72E37A7}"/>
          </ac:picMkLst>
        </pc:picChg>
        <pc:picChg chg="mod">
          <ac:chgData name="Miia Mustonen" userId="60f01795-6cef-4e56-9173-3179bd566223" providerId="ADAL" clId="{BE7E1323-BB3B-4229-8871-279D16722681}" dt="2025-03-19T09:44:59.322" v="3877" actId="1037"/>
          <ac:picMkLst>
            <pc:docMk/>
            <pc:sldMk cId="864709486" sldId="262"/>
            <ac:picMk id="17" creationId="{44AE629E-0473-DE08-E911-3BAD64817F30}"/>
          </ac:picMkLst>
        </pc:picChg>
        <pc:picChg chg="mod">
          <ac:chgData name="Miia Mustonen" userId="60f01795-6cef-4e56-9173-3179bd566223" providerId="ADAL" clId="{BE7E1323-BB3B-4229-8871-279D16722681}" dt="2025-03-17T16:18:44.150" v="1103" actId="1076"/>
          <ac:picMkLst>
            <pc:docMk/>
            <pc:sldMk cId="864709486" sldId="262"/>
            <ac:picMk id="20" creationId="{62753CA3-A877-9D5E-E3C3-03248A0CACDF}"/>
          </ac:picMkLst>
        </pc:picChg>
        <pc:cxnChg chg="add mod ord">
          <ac:chgData name="Miia Mustonen" userId="60f01795-6cef-4e56-9173-3179bd566223" providerId="ADAL" clId="{BE7E1323-BB3B-4229-8871-279D16722681}" dt="2025-03-17T16:03:56.253" v="966" actId="167"/>
          <ac:cxnSpMkLst>
            <pc:docMk/>
            <pc:sldMk cId="864709486" sldId="262"/>
            <ac:cxnSpMk id="33" creationId="{B5BE3844-1D38-F64E-313C-699AED01F605}"/>
          </ac:cxnSpMkLst>
        </pc:cxnChg>
        <pc:cxnChg chg="add mod">
          <ac:chgData name="Miia Mustonen" userId="60f01795-6cef-4e56-9173-3179bd566223" providerId="ADAL" clId="{BE7E1323-BB3B-4229-8871-279D16722681}" dt="2025-03-19T09:43:13.417" v="3854" actId="14100"/>
          <ac:cxnSpMkLst>
            <pc:docMk/>
            <pc:sldMk cId="864709486" sldId="262"/>
            <ac:cxnSpMk id="36" creationId="{74DD32EA-6B5A-D498-91B6-AE919C81B579}"/>
          </ac:cxnSpMkLst>
        </pc:cxnChg>
        <pc:cxnChg chg="add mod">
          <ac:chgData name="Miia Mustonen" userId="60f01795-6cef-4e56-9173-3179bd566223" providerId="ADAL" clId="{BE7E1323-BB3B-4229-8871-279D16722681}" dt="2025-03-19T09:42:42.505" v="3838" actId="14100"/>
          <ac:cxnSpMkLst>
            <pc:docMk/>
            <pc:sldMk cId="864709486" sldId="262"/>
            <ac:cxnSpMk id="38" creationId="{5E235A52-09D0-9B4D-C1D6-78D36F3689D9}"/>
          </ac:cxnSpMkLst>
        </pc:cxnChg>
        <pc:cxnChg chg="add mod">
          <ac:chgData name="Miia Mustonen" userId="60f01795-6cef-4e56-9173-3179bd566223" providerId="ADAL" clId="{BE7E1323-BB3B-4229-8871-279D16722681}" dt="2025-03-17T15:59:43.843" v="908" actId="208"/>
          <ac:cxnSpMkLst>
            <pc:docMk/>
            <pc:sldMk cId="864709486" sldId="262"/>
            <ac:cxnSpMk id="43" creationId="{5312962F-C92E-62B0-EFA6-532F1D585E6D}"/>
          </ac:cxnSpMkLst>
        </pc:cxnChg>
        <pc:cxnChg chg="add mod">
          <ac:chgData name="Miia Mustonen" userId="60f01795-6cef-4e56-9173-3179bd566223" providerId="ADAL" clId="{BE7E1323-BB3B-4229-8871-279D16722681}" dt="2025-03-17T15:59:46.056" v="909" actId="208"/>
          <ac:cxnSpMkLst>
            <pc:docMk/>
            <pc:sldMk cId="864709486" sldId="262"/>
            <ac:cxnSpMk id="44" creationId="{CFE6832E-EA11-6471-C965-F65B26BB5B35}"/>
          </ac:cxnSpMkLst>
        </pc:cxnChg>
        <pc:cxnChg chg="add mod">
          <ac:chgData name="Miia Mustonen" userId="60f01795-6cef-4e56-9173-3179bd566223" providerId="ADAL" clId="{BE7E1323-BB3B-4229-8871-279D16722681}" dt="2025-03-19T09:43:10.397" v="3853" actId="14100"/>
          <ac:cxnSpMkLst>
            <pc:docMk/>
            <pc:sldMk cId="864709486" sldId="262"/>
            <ac:cxnSpMk id="45" creationId="{2C40C324-8597-6588-CE4C-1A85E0E7A33D}"/>
          </ac:cxnSpMkLst>
        </pc:cxnChg>
      </pc:sldChg>
      <pc:sldChg chg="addSp delSp modSp add del mod chgLayout">
        <pc:chgData name="Miia Mustonen" userId="60f01795-6cef-4e56-9173-3179bd566223" providerId="ADAL" clId="{BE7E1323-BB3B-4229-8871-279D16722681}" dt="2025-03-18T16:25:35.432" v="2328" actId="47"/>
        <pc:sldMkLst>
          <pc:docMk/>
          <pc:sldMk cId="3529249774" sldId="263"/>
        </pc:sldMkLst>
        <pc:spChg chg="mod ord">
          <ac:chgData name="Miia Mustonen" userId="60f01795-6cef-4e56-9173-3179bd566223" providerId="ADAL" clId="{BE7E1323-BB3B-4229-8871-279D16722681}" dt="2025-03-18T12:28:25.684" v="1507" actId="6264"/>
          <ac:spMkLst>
            <pc:docMk/>
            <pc:sldMk cId="3529249774" sldId="263"/>
            <ac:spMk id="2" creationId="{2D7F357F-0A4B-34F6-661E-70903D2C5382}"/>
          </ac:spMkLst>
        </pc:spChg>
        <pc:spChg chg="mod ord">
          <ac:chgData name="Miia Mustonen" userId="60f01795-6cef-4e56-9173-3179bd566223" providerId="ADAL" clId="{BE7E1323-BB3B-4229-8871-279D16722681}" dt="2025-03-18T16:23:36.674" v="2300" actId="21"/>
          <ac:spMkLst>
            <pc:docMk/>
            <pc:sldMk cId="3529249774" sldId="263"/>
            <ac:spMk id="3" creationId="{B05D9F00-F4A5-B346-E772-40B0F50E361A}"/>
          </ac:spMkLst>
        </pc:spChg>
        <pc:spChg chg="mod ord">
          <ac:chgData name="Miia Mustonen" userId="60f01795-6cef-4e56-9173-3179bd566223" providerId="ADAL" clId="{BE7E1323-BB3B-4229-8871-279D16722681}" dt="2025-03-18T12:28:25.684" v="1507" actId="6264"/>
          <ac:spMkLst>
            <pc:docMk/>
            <pc:sldMk cId="3529249774" sldId="263"/>
            <ac:spMk id="4" creationId="{14978DFB-76BE-D1C2-EC3D-4953D0E488CA}"/>
          </ac:spMkLst>
        </pc:spChg>
        <pc:spChg chg="add del mod">
          <ac:chgData name="Miia Mustonen" userId="60f01795-6cef-4e56-9173-3179bd566223" providerId="ADAL" clId="{BE7E1323-BB3B-4229-8871-279D16722681}" dt="2025-03-18T12:28:25.684" v="1507" actId="6264"/>
          <ac:spMkLst>
            <pc:docMk/>
            <pc:sldMk cId="3529249774" sldId="263"/>
            <ac:spMk id="5" creationId="{E70AC4C8-F3F8-C752-CF9C-89692048D3EB}"/>
          </ac:spMkLst>
        </pc:spChg>
        <pc:spChg chg="add del mod">
          <ac:chgData name="Miia Mustonen" userId="60f01795-6cef-4e56-9173-3179bd566223" providerId="ADAL" clId="{BE7E1323-BB3B-4229-8871-279D16722681}" dt="2025-03-18T12:28:25.684" v="1507" actId="6264"/>
          <ac:spMkLst>
            <pc:docMk/>
            <pc:sldMk cId="3529249774" sldId="263"/>
            <ac:spMk id="6" creationId="{AF0640D9-1FE7-A74C-0398-F365400390ED}"/>
          </ac:spMkLst>
        </pc:spChg>
        <pc:spChg chg="add del mod">
          <ac:chgData name="Miia Mustonen" userId="60f01795-6cef-4e56-9173-3179bd566223" providerId="ADAL" clId="{BE7E1323-BB3B-4229-8871-279D16722681}" dt="2025-03-18T12:28:25.684" v="1507" actId="6264"/>
          <ac:spMkLst>
            <pc:docMk/>
            <pc:sldMk cId="3529249774" sldId="263"/>
            <ac:spMk id="7" creationId="{98958F64-0C3B-C195-4B9D-3B5EFDE2BD0B}"/>
          </ac:spMkLst>
        </pc:spChg>
        <pc:spChg chg="del mod">
          <ac:chgData name="Miia Mustonen" userId="60f01795-6cef-4e56-9173-3179bd566223" providerId="ADAL" clId="{BE7E1323-BB3B-4229-8871-279D16722681}" dt="2025-03-18T12:28:13.740" v="1505" actId="478"/>
          <ac:spMkLst>
            <pc:docMk/>
            <pc:sldMk cId="3529249774" sldId="263"/>
            <ac:spMk id="8" creationId="{4DF8E13B-2C23-3A32-EDB4-0FC438647A62}"/>
          </ac:spMkLst>
        </pc:spChg>
        <pc:graphicFrameChg chg="add mod ord modGraphic">
          <ac:chgData name="Miia Mustonen" userId="60f01795-6cef-4e56-9173-3179bd566223" providerId="ADAL" clId="{BE7E1323-BB3B-4229-8871-279D16722681}" dt="2025-03-18T16:18:27.693" v="2223" actId="167"/>
          <ac:graphicFrameMkLst>
            <pc:docMk/>
            <pc:sldMk cId="3529249774" sldId="263"/>
            <ac:graphicFrameMk id="9" creationId="{A255B161-7B07-7ECF-56B1-7D54C4E9B7B9}"/>
          </ac:graphicFrameMkLst>
        </pc:graphicFrameChg>
      </pc:sldChg>
      <pc:sldChg chg="addSp delSp modSp add del mod chgLayout">
        <pc:chgData name="Miia Mustonen" userId="60f01795-6cef-4e56-9173-3179bd566223" providerId="ADAL" clId="{BE7E1323-BB3B-4229-8871-279D16722681}" dt="2025-03-18T16:18:38.059" v="2224" actId="47"/>
        <pc:sldMkLst>
          <pc:docMk/>
          <pc:sldMk cId="4010375173" sldId="264"/>
        </pc:sldMkLst>
        <pc:spChg chg="mod ord">
          <ac:chgData name="Miia Mustonen" userId="60f01795-6cef-4e56-9173-3179bd566223" providerId="ADAL" clId="{BE7E1323-BB3B-4229-8871-279D16722681}" dt="2025-03-18T12:27:51.104" v="1501" actId="6264"/>
          <ac:spMkLst>
            <pc:docMk/>
            <pc:sldMk cId="4010375173" sldId="264"/>
            <ac:spMk id="2" creationId="{832BF779-FDB1-950C-E16C-AE33E7AFC501}"/>
          </ac:spMkLst>
        </pc:spChg>
        <pc:spChg chg="mod ord">
          <ac:chgData name="Miia Mustonen" userId="60f01795-6cef-4e56-9173-3179bd566223" providerId="ADAL" clId="{BE7E1323-BB3B-4229-8871-279D16722681}" dt="2025-03-18T15:35:58.194" v="1698" actId="20577"/>
          <ac:spMkLst>
            <pc:docMk/>
            <pc:sldMk cId="4010375173" sldId="264"/>
            <ac:spMk id="3" creationId="{1E1DB0B5-3A3A-046E-032C-D3D34E8D220D}"/>
          </ac:spMkLst>
        </pc:spChg>
        <pc:spChg chg="mod ord">
          <ac:chgData name="Miia Mustonen" userId="60f01795-6cef-4e56-9173-3179bd566223" providerId="ADAL" clId="{BE7E1323-BB3B-4229-8871-279D16722681}" dt="2025-03-18T12:27:51.104" v="1501" actId="6264"/>
          <ac:spMkLst>
            <pc:docMk/>
            <pc:sldMk cId="4010375173" sldId="264"/>
            <ac:spMk id="4" creationId="{07A75EED-66C1-3CA4-36A0-B23AB91311EB}"/>
          </ac:spMkLst>
        </pc:spChg>
        <pc:spChg chg="add del mod">
          <ac:chgData name="Miia Mustonen" userId="60f01795-6cef-4e56-9173-3179bd566223" providerId="ADAL" clId="{BE7E1323-BB3B-4229-8871-279D16722681}" dt="2025-03-18T12:27:51.104" v="1501" actId="6264"/>
          <ac:spMkLst>
            <pc:docMk/>
            <pc:sldMk cId="4010375173" sldId="264"/>
            <ac:spMk id="5" creationId="{580C68C7-D9B7-83BC-26CD-41C07C8DCB54}"/>
          </ac:spMkLst>
        </pc:spChg>
        <pc:spChg chg="add del mod">
          <ac:chgData name="Miia Mustonen" userId="60f01795-6cef-4e56-9173-3179bd566223" providerId="ADAL" clId="{BE7E1323-BB3B-4229-8871-279D16722681}" dt="2025-03-18T12:27:51.104" v="1501" actId="6264"/>
          <ac:spMkLst>
            <pc:docMk/>
            <pc:sldMk cId="4010375173" sldId="264"/>
            <ac:spMk id="6" creationId="{9EEA2721-2B32-76A3-6745-8110FAFD317C}"/>
          </ac:spMkLst>
        </pc:spChg>
        <pc:spChg chg="del mod">
          <ac:chgData name="Miia Mustonen" userId="60f01795-6cef-4e56-9173-3179bd566223" providerId="ADAL" clId="{BE7E1323-BB3B-4229-8871-279D16722681}" dt="2025-03-18T12:27:33.264" v="1499" actId="478"/>
          <ac:spMkLst>
            <pc:docMk/>
            <pc:sldMk cId="4010375173" sldId="264"/>
            <ac:spMk id="7" creationId="{D0E590E1-6C9C-82A2-3467-D476450EFAD1}"/>
          </ac:spMkLst>
        </pc:spChg>
        <pc:spChg chg="add del mod">
          <ac:chgData name="Miia Mustonen" userId="60f01795-6cef-4e56-9173-3179bd566223" providerId="ADAL" clId="{BE7E1323-BB3B-4229-8871-279D16722681}" dt="2025-03-18T12:27:51.104" v="1501" actId="6264"/>
          <ac:spMkLst>
            <pc:docMk/>
            <pc:sldMk cId="4010375173" sldId="264"/>
            <ac:spMk id="8" creationId="{D8F05D05-525C-4775-CA61-D1322A694E89}"/>
          </ac:spMkLst>
        </pc:spChg>
        <pc:graphicFrameChg chg="add">
          <ac:chgData name="Miia Mustonen" userId="60f01795-6cef-4e56-9173-3179bd566223" providerId="ADAL" clId="{BE7E1323-BB3B-4229-8871-279D16722681}" dt="2025-03-18T16:00:18.730" v="1901" actId="3680"/>
          <ac:graphicFrameMkLst>
            <pc:docMk/>
            <pc:sldMk cId="4010375173" sldId="264"/>
            <ac:graphicFrameMk id="9" creationId="{160A7AE7-AA42-B3AD-DC5B-CA0ABB5F01CE}"/>
          </ac:graphicFrameMkLst>
        </pc:graphicFrameChg>
      </pc:sldChg>
      <pc:sldChg chg="addSp delSp modSp add del mod modClrScheme chgLayout">
        <pc:chgData name="Miia Mustonen" userId="60f01795-6cef-4e56-9173-3179bd566223" providerId="ADAL" clId="{BE7E1323-BB3B-4229-8871-279D16722681}" dt="2025-03-19T08:28:15.575" v="2879" actId="2696"/>
        <pc:sldMkLst>
          <pc:docMk/>
          <pc:sldMk cId="2100487832" sldId="265"/>
        </pc:sldMkLst>
        <pc:spChg chg="mod ord">
          <ac:chgData name="Miia Mustonen" userId="60f01795-6cef-4e56-9173-3179bd566223" providerId="ADAL" clId="{BE7E1323-BB3B-4229-8871-279D16722681}" dt="2025-03-18T12:38:11.660" v="1582" actId="6264"/>
          <ac:spMkLst>
            <pc:docMk/>
            <pc:sldMk cId="2100487832" sldId="265"/>
            <ac:spMk id="2" creationId="{9D7A9493-B6C1-E52B-5BE3-D8125D23F0BD}"/>
          </ac:spMkLst>
        </pc:spChg>
        <pc:spChg chg="add del mod">
          <ac:chgData name="Miia Mustonen" userId="60f01795-6cef-4e56-9173-3179bd566223" providerId="ADAL" clId="{BE7E1323-BB3B-4229-8871-279D16722681}" dt="2025-03-18T12:38:11.660" v="1582" actId="6264"/>
          <ac:spMkLst>
            <pc:docMk/>
            <pc:sldMk cId="2100487832" sldId="265"/>
            <ac:spMk id="3" creationId="{D9FD6C0A-A99D-8812-B4EB-3A49B376479B}"/>
          </ac:spMkLst>
        </pc:spChg>
        <pc:spChg chg="add del mod">
          <ac:chgData name="Miia Mustonen" userId="60f01795-6cef-4e56-9173-3179bd566223" providerId="ADAL" clId="{BE7E1323-BB3B-4229-8871-279D16722681}" dt="2025-03-18T12:38:11.660" v="1582" actId="6264"/>
          <ac:spMkLst>
            <pc:docMk/>
            <pc:sldMk cId="2100487832" sldId="265"/>
            <ac:spMk id="4" creationId="{9C5D8F03-C549-4024-545C-BAFD52E68659}"/>
          </ac:spMkLst>
        </pc:spChg>
        <pc:spChg chg="add del mod">
          <ac:chgData name="Miia Mustonen" userId="60f01795-6cef-4e56-9173-3179bd566223" providerId="ADAL" clId="{BE7E1323-BB3B-4229-8871-279D16722681}" dt="2025-03-18T12:38:11.660" v="1582" actId="6264"/>
          <ac:spMkLst>
            <pc:docMk/>
            <pc:sldMk cId="2100487832" sldId="265"/>
            <ac:spMk id="5" creationId="{A019EB9A-DD98-CDE3-F431-4A65E8AC94EF}"/>
          </ac:spMkLst>
        </pc:spChg>
        <pc:spChg chg="del mod">
          <ac:chgData name="Miia Mustonen" userId="60f01795-6cef-4e56-9173-3179bd566223" providerId="ADAL" clId="{BE7E1323-BB3B-4229-8871-279D16722681}" dt="2025-03-18T12:38:09.887" v="1581" actId="478"/>
          <ac:spMkLst>
            <pc:docMk/>
            <pc:sldMk cId="2100487832" sldId="265"/>
            <ac:spMk id="6" creationId="{1FB0F2EA-420C-A3C0-8D68-0101715C6777}"/>
          </ac:spMkLst>
        </pc:spChg>
        <pc:spChg chg="add mod ord">
          <ac:chgData name="Miia Mustonen" userId="60f01795-6cef-4e56-9173-3179bd566223" providerId="ADAL" clId="{BE7E1323-BB3B-4229-8871-279D16722681}" dt="2025-03-19T08:27:55.192" v="2870" actId="21"/>
          <ac:spMkLst>
            <pc:docMk/>
            <pc:sldMk cId="2100487832" sldId="265"/>
            <ac:spMk id="33" creationId="{2D270411-DA92-BDCA-8826-6058481FCC6B}"/>
          </ac:spMkLst>
        </pc:spChg>
        <pc:spChg chg="add mod ord">
          <ac:chgData name="Miia Mustonen" userId="60f01795-6cef-4e56-9173-3179bd566223" providerId="ADAL" clId="{BE7E1323-BB3B-4229-8871-279D16722681}" dt="2025-03-18T12:38:11.660" v="1582" actId="6264"/>
          <ac:spMkLst>
            <pc:docMk/>
            <pc:sldMk cId="2100487832" sldId="265"/>
            <ac:spMk id="34" creationId="{5782DF3F-1452-9893-4991-2F499CEA64C5}"/>
          </ac:spMkLst>
        </pc:spChg>
        <pc:graphicFrameChg chg="add del mod">
          <ac:chgData name="Miia Mustonen" userId="60f01795-6cef-4e56-9173-3179bd566223" providerId="ADAL" clId="{BE7E1323-BB3B-4229-8871-279D16722681}" dt="2025-03-19T08:26:55.358" v="2856" actId="478"/>
          <ac:graphicFrameMkLst>
            <pc:docMk/>
            <pc:sldMk cId="2100487832" sldId="265"/>
            <ac:graphicFrameMk id="7" creationId="{0DE19633-E59B-9763-E3A9-70A48303A164}"/>
          </ac:graphicFrameMkLst>
        </pc:graphicFrameChg>
      </pc:sldChg>
      <pc:sldChg chg="addSp delSp modSp add del mod chgLayout">
        <pc:chgData name="Miia Mustonen" userId="60f01795-6cef-4e56-9173-3179bd566223" providerId="ADAL" clId="{BE7E1323-BB3B-4229-8871-279D16722681}" dt="2025-03-18T16:39:10.784" v="2514" actId="2696"/>
        <pc:sldMkLst>
          <pc:docMk/>
          <pc:sldMk cId="2910961980" sldId="266"/>
        </pc:sldMkLst>
        <pc:spChg chg="mod ord">
          <ac:chgData name="Miia Mustonen" userId="60f01795-6cef-4e56-9173-3179bd566223" providerId="ADAL" clId="{BE7E1323-BB3B-4229-8871-279D16722681}" dt="2025-03-18T12:37:39.648" v="1569" actId="6264"/>
          <ac:spMkLst>
            <pc:docMk/>
            <pc:sldMk cId="2910961980" sldId="266"/>
            <ac:spMk id="2" creationId="{0A01932E-6B54-3F08-0577-B00D5EF64BA9}"/>
          </ac:spMkLst>
        </pc:spChg>
        <pc:spChg chg="mod ord">
          <ac:chgData name="Miia Mustonen" userId="60f01795-6cef-4e56-9173-3179bd566223" providerId="ADAL" clId="{BE7E1323-BB3B-4229-8871-279D16722681}" dt="2025-03-18T16:38:16.652" v="2475" actId="21"/>
          <ac:spMkLst>
            <pc:docMk/>
            <pc:sldMk cId="2910961980" sldId="266"/>
            <ac:spMk id="3" creationId="{C081BBD8-98A2-5E37-63BA-EEB957BF5CD2}"/>
          </ac:spMkLst>
        </pc:spChg>
        <pc:spChg chg="mod ord">
          <ac:chgData name="Miia Mustonen" userId="60f01795-6cef-4e56-9173-3179bd566223" providerId="ADAL" clId="{BE7E1323-BB3B-4229-8871-279D16722681}" dt="2025-03-18T12:37:39.648" v="1569" actId="6264"/>
          <ac:spMkLst>
            <pc:docMk/>
            <pc:sldMk cId="2910961980" sldId="266"/>
            <ac:spMk id="4" creationId="{0A5FEF46-A2A5-62EF-1DA0-374656684A27}"/>
          </ac:spMkLst>
        </pc:spChg>
        <pc:spChg chg="add del mod">
          <ac:chgData name="Miia Mustonen" userId="60f01795-6cef-4e56-9173-3179bd566223" providerId="ADAL" clId="{BE7E1323-BB3B-4229-8871-279D16722681}" dt="2025-03-18T12:37:39.648" v="1569" actId="6264"/>
          <ac:spMkLst>
            <pc:docMk/>
            <pc:sldMk cId="2910961980" sldId="266"/>
            <ac:spMk id="5" creationId="{0023B4CE-87A1-E23B-621E-A8AC4F76AC34}"/>
          </ac:spMkLst>
        </pc:spChg>
        <pc:spChg chg="add del mod">
          <ac:chgData name="Miia Mustonen" userId="60f01795-6cef-4e56-9173-3179bd566223" providerId="ADAL" clId="{BE7E1323-BB3B-4229-8871-279D16722681}" dt="2025-03-18T12:37:39.648" v="1569" actId="6264"/>
          <ac:spMkLst>
            <pc:docMk/>
            <pc:sldMk cId="2910961980" sldId="266"/>
            <ac:spMk id="6" creationId="{7942ED6D-F1F9-341B-FA2E-6F2A713A7C93}"/>
          </ac:spMkLst>
        </pc:spChg>
        <pc:spChg chg="add del mod">
          <ac:chgData name="Miia Mustonen" userId="60f01795-6cef-4e56-9173-3179bd566223" providerId="ADAL" clId="{BE7E1323-BB3B-4229-8871-279D16722681}" dt="2025-03-18T12:37:39.648" v="1569" actId="6264"/>
          <ac:spMkLst>
            <pc:docMk/>
            <pc:sldMk cId="2910961980" sldId="266"/>
            <ac:spMk id="7" creationId="{20AAF58E-4F2D-4E1B-2904-15B73FCB66F2}"/>
          </ac:spMkLst>
        </pc:spChg>
        <pc:spChg chg="del mod">
          <ac:chgData name="Miia Mustonen" userId="60f01795-6cef-4e56-9173-3179bd566223" providerId="ADAL" clId="{BE7E1323-BB3B-4229-8871-279D16722681}" dt="2025-03-18T12:37:33.167" v="1568" actId="478"/>
          <ac:spMkLst>
            <pc:docMk/>
            <pc:sldMk cId="2910961980" sldId="266"/>
            <ac:spMk id="9" creationId="{A3100715-4817-82CA-0D9E-F724A222FC74}"/>
          </ac:spMkLst>
        </pc:spChg>
        <pc:graphicFrameChg chg="add del mod">
          <ac:chgData name="Miia Mustonen" userId="60f01795-6cef-4e56-9173-3179bd566223" providerId="ADAL" clId="{BE7E1323-BB3B-4229-8871-279D16722681}" dt="2025-03-18T16:36:23.593" v="2449" actId="478"/>
          <ac:graphicFrameMkLst>
            <pc:docMk/>
            <pc:sldMk cId="2910961980" sldId="266"/>
            <ac:graphicFrameMk id="8" creationId="{019D0A86-7216-C3F0-788E-2C03BA0BFA59}"/>
          </ac:graphicFrameMkLst>
        </pc:graphicFrameChg>
      </pc:sldChg>
      <pc:sldChg chg="addSp delSp modSp new mod chgLayout">
        <pc:chgData name="Miia Mustonen" userId="60f01795-6cef-4e56-9173-3179bd566223" providerId="ADAL" clId="{BE7E1323-BB3B-4229-8871-279D16722681}" dt="2025-03-19T08:22:39.232" v="2805" actId="948"/>
        <pc:sldMkLst>
          <pc:docMk/>
          <pc:sldMk cId="1381618788" sldId="267"/>
        </pc:sldMkLst>
        <pc:spChg chg="mod ord">
          <ac:chgData name="Miia Mustonen" userId="60f01795-6cef-4e56-9173-3179bd566223" providerId="ADAL" clId="{BE7E1323-BB3B-4229-8871-279D16722681}" dt="2025-03-19T08:21:14.742" v="2772" actId="20577"/>
          <ac:spMkLst>
            <pc:docMk/>
            <pc:sldMk cId="1381618788" sldId="267"/>
            <ac:spMk id="2" creationId="{C130DAF7-2B17-7B01-BBC4-4930EE24E3A0}"/>
          </ac:spMkLst>
        </pc:spChg>
        <pc:spChg chg="mod ord">
          <ac:chgData name="Miia Mustonen" userId="60f01795-6cef-4e56-9173-3179bd566223" providerId="ADAL" clId="{BE7E1323-BB3B-4229-8871-279D16722681}" dt="2025-03-19T08:22:39.232" v="2805" actId="948"/>
          <ac:spMkLst>
            <pc:docMk/>
            <pc:sldMk cId="1381618788" sldId="267"/>
            <ac:spMk id="3" creationId="{56CD7B38-5A78-A252-6093-0EE154351E1E}"/>
          </ac:spMkLst>
        </pc:spChg>
        <pc:spChg chg="mod ord">
          <ac:chgData name="Miia Mustonen" userId="60f01795-6cef-4e56-9173-3179bd566223" providerId="ADAL" clId="{BE7E1323-BB3B-4229-8871-279D16722681}" dt="2025-03-18T15:30:05.933" v="1667" actId="20577"/>
          <ac:spMkLst>
            <pc:docMk/>
            <pc:sldMk cId="1381618788" sldId="267"/>
            <ac:spMk id="4" creationId="{68A75A60-B346-106D-38AC-EF34BB7BB14B}"/>
          </ac:spMkLst>
        </pc:spChg>
        <pc:spChg chg="add del mod">
          <ac:chgData name="Miia Mustonen" userId="60f01795-6cef-4e56-9173-3179bd566223" providerId="ADAL" clId="{BE7E1323-BB3B-4229-8871-279D16722681}" dt="2025-03-18T15:28:26.169" v="1660" actId="6264"/>
          <ac:spMkLst>
            <pc:docMk/>
            <pc:sldMk cId="1381618788" sldId="267"/>
            <ac:spMk id="5" creationId="{34BEE96D-06EF-097C-6DFF-0A95083B8861}"/>
          </ac:spMkLst>
        </pc:spChg>
        <pc:spChg chg="add del mod">
          <ac:chgData name="Miia Mustonen" userId="60f01795-6cef-4e56-9173-3179bd566223" providerId="ADAL" clId="{BE7E1323-BB3B-4229-8871-279D16722681}" dt="2025-03-18T15:28:26.169" v="1660" actId="6264"/>
          <ac:spMkLst>
            <pc:docMk/>
            <pc:sldMk cId="1381618788" sldId="267"/>
            <ac:spMk id="6" creationId="{025E369E-6A87-FCC8-710E-295051775C92}"/>
          </ac:spMkLst>
        </pc:spChg>
        <pc:spChg chg="add del mod">
          <ac:chgData name="Miia Mustonen" userId="60f01795-6cef-4e56-9173-3179bd566223" providerId="ADAL" clId="{BE7E1323-BB3B-4229-8871-279D16722681}" dt="2025-03-18T15:28:26.169" v="1660" actId="6264"/>
          <ac:spMkLst>
            <pc:docMk/>
            <pc:sldMk cId="1381618788" sldId="267"/>
            <ac:spMk id="7" creationId="{3DE3C786-EC20-A6FD-9EBD-016AC9661399}"/>
          </ac:spMkLst>
        </pc:spChg>
      </pc:sldChg>
      <pc:sldChg chg="modSp new mod">
        <pc:chgData name="Miia Mustonen" userId="60f01795-6cef-4e56-9173-3179bd566223" providerId="ADAL" clId="{BE7E1323-BB3B-4229-8871-279D16722681}" dt="2025-03-19T09:04:15.171" v="3486" actId="27636"/>
        <pc:sldMkLst>
          <pc:docMk/>
          <pc:sldMk cId="1428895659" sldId="268"/>
        </pc:sldMkLst>
        <pc:spChg chg="mod">
          <ac:chgData name="Miia Mustonen" userId="60f01795-6cef-4e56-9173-3179bd566223" providerId="ADAL" clId="{BE7E1323-BB3B-4229-8871-279D16722681}" dt="2025-03-18T15:37:45.049" v="1791" actId="20577"/>
          <ac:spMkLst>
            <pc:docMk/>
            <pc:sldMk cId="1428895659" sldId="268"/>
            <ac:spMk id="2" creationId="{0CC0629D-3A78-6E5C-A41B-3D3F53CF15AA}"/>
          </ac:spMkLst>
        </pc:spChg>
        <pc:spChg chg="mod">
          <ac:chgData name="Miia Mustonen" userId="60f01795-6cef-4e56-9173-3179bd566223" providerId="ADAL" clId="{BE7E1323-BB3B-4229-8871-279D16722681}" dt="2025-03-19T09:04:15.171" v="3486" actId="27636"/>
          <ac:spMkLst>
            <pc:docMk/>
            <pc:sldMk cId="1428895659" sldId="268"/>
            <ac:spMk id="3" creationId="{3444EF77-8FEF-4E08-A726-8BAEFA679675}"/>
          </ac:spMkLst>
        </pc:spChg>
        <pc:spChg chg="mod">
          <ac:chgData name="Miia Mustonen" userId="60f01795-6cef-4e56-9173-3179bd566223" providerId="ADAL" clId="{BE7E1323-BB3B-4229-8871-279D16722681}" dt="2025-03-18T15:37:58.710" v="1793" actId="20577"/>
          <ac:spMkLst>
            <pc:docMk/>
            <pc:sldMk cId="1428895659" sldId="268"/>
            <ac:spMk id="4" creationId="{C94C70D9-4988-580C-8A30-7584B2544D6A}"/>
          </ac:spMkLst>
        </pc:spChg>
      </pc:sldChg>
      <pc:sldChg chg="modSp new del mod">
        <pc:chgData name="Miia Mustonen" userId="60f01795-6cef-4e56-9173-3179bd566223" providerId="ADAL" clId="{BE7E1323-BB3B-4229-8871-279D16722681}" dt="2025-03-18T15:31:00.749" v="1672" actId="2696"/>
        <pc:sldMkLst>
          <pc:docMk/>
          <pc:sldMk cId="2545197604" sldId="268"/>
        </pc:sldMkLst>
        <pc:spChg chg="mod">
          <ac:chgData name="Miia Mustonen" userId="60f01795-6cef-4e56-9173-3179bd566223" providerId="ADAL" clId="{BE7E1323-BB3B-4229-8871-279D16722681}" dt="2025-03-18T15:30:37.119" v="1671" actId="20577"/>
          <ac:spMkLst>
            <pc:docMk/>
            <pc:sldMk cId="2545197604" sldId="268"/>
            <ac:spMk id="2" creationId="{3BE821F2-F5F3-F34D-7DD6-57D3182A9BDB}"/>
          </ac:spMkLst>
        </pc:spChg>
      </pc:sldChg>
      <pc:sldChg chg="addSp delSp modSp new mod ord modClrScheme chgLayout">
        <pc:chgData name="Miia Mustonen" userId="60f01795-6cef-4e56-9173-3179bd566223" providerId="ADAL" clId="{BE7E1323-BB3B-4229-8871-279D16722681}" dt="2025-03-19T08:49:15.878" v="3087" actId="27636"/>
        <pc:sldMkLst>
          <pc:docMk/>
          <pc:sldMk cId="3804148308" sldId="269"/>
        </pc:sldMkLst>
        <pc:spChg chg="del mod ord">
          <ac:chgData name="Miia Mustonen" userId="60f01795-6cef-4e56-9173-3179bd566223" providerId="ADAL" clId="{BE7E1323-BB3B-4229-8871-279D16722681}" dt="2025-03-18T15:40:36.159" v="1795" actId="700"/>
          <ac:spMkLst>
            <pc:docMk/>
            <pc:sldMk cId="3804148308" sldId="269"/>
            <ac:spMk id="2" creationId="{2FE6478F-F2D1-568B-3B0F-14896EC1DD3F}"/>
          </ac:spMkLst>
        </pc:spChg>
        <pc:spChg chg="mod ord">
          <ac:chgData name="Miia Mustonen" userId="60f01795-6cef-4e56-9173-3179bd566223" providerId="ADAL" clId="{BE7E1323-BB3B-4229-8871-279D16722681}" dt="2025-03-18T15:40:46.583" v="1797" actId="20577"/>
          <ac:spMkLst>
            <pc:docMk/>
            <pc:sldMk cId="3804148308" sldId="269"/>
            <ac:spMk id="3" creationId="{07CBCEDE-53FF-1DA5-EFE9-4FF9FFD48DBA}"/>
          </ac:spMkLst>
        </pc:spChg>
        <pc:spChg chg="del">
          <ac:chgData name="Miia Mustonen" userId="60f01795-6cef-4e56-9173-3179bd566223" providerId="ADAL" clId="{BE7E1323-BB3B-4229-8871-279D16722681}" dt="2025-03-18T15:40:36.159" v="1795" actId="700"/>
          <ac:spMkLst>
            <pc:docMk/>
            <pc:sldMk cId="3804148308" sldId="269"/>
            <ac:spMk id="4" creationId="{383C80A9-4380-9EAB-7E72-1DF063E2726E}"/>
          </ac:spMkLst>
        </pc:spChg>
        <pc:spChg chg="del mod ord">
          <ac:chgData name="Miia Mustonen" userId="60f01795-6cef-4e56-9173-3179bd566223" providerId="ADAL" clId="{BE7E1323-BB3B-4229-8871-279D16722681}" dt="2025-03-18T15:40:36.159" v="1795" actId="700"/>
          <ac:spMkLst>
            <pc:docMk/>
            <pc:sldMk cId="3804148308" sldId="269"/>
            <ac:spMk id="5" creationId="{4EFF8A55-D707-FFCE-47A1-583A1AD554C5}"/>
          </ac:spMkLst>
        </pc:spChg>
        <pc:spChg chg="add mod ord">
          <ac:chgData name="Miia Mustonen" userId="60f01795-6cef-4e56-9173-3179bd566223" providerId="ADAL" clId="{BE7E1323-BB3B-4229-8871-279D16722681}" dt="2025-03-19T08:24:53.693" v="2832" actId="20577"/>
          <ac:spMkLst>
            <pc:docMk/>
            <pc:sldMk cId="3804148308" sldId="269"/>
            <ac:spMk id="6" creationId="{A388A466-AE07-9AB2-DBCA-F1C8635462FE}"/>
          </ac:spMkLst>
        </pc:spChg>
        <pc:spChg chg="add mod ord">
          <ac:chgData name="Miia Mustonen" userId="60f01795-6cef-4e56-9173-3179bd566223" providerId="ADAL" clId="{BE7E1323-BB3B-4229-8871-279D16722681}" dt="2025-03-19T08:49:15.878" v="3087" actId="27636"/>
          <ac:spMkLst>
            <pc:docMk/>
            <pc:sldMk cId="3804148308" sldId="269"/>
            <ac:spMk id="7" creationId="{34FA1047-4C83-24A4-C00A-E66ED18A2F93}"/>
          </ac:spMkLst>
        </pc:spChg>
      </pc:sldChg>
      <pc:sldChg chg="addSp delSp modSp add mod chgLayout">
        <pc:chgData name="Miia Mustonen" userId="60f01795-6cef-4e56-9173-3179bd566223" providerId="ADAL" clId="{BE7E1323-BB3B-4229-8871-279D16722681}" dt="2025-03-19T10:43:19.740" v="4227" actId="20577"/>
        <pc:sldMkLst>
          <pc:docMk/>
          <pc:sldMk cId="1443182238" sldId="270"/>
        </pc:sldMkLst>
        <pc:spChg chg="mod ord">
          <ac:chgData name="Miia Mustonen" userId="60f01795-6cef-4e56-9173-3179bd566223" providerId="ADAL" clId="{BE7E1323-BB3B-4229-8871-279D16722681}" dt="2025-03-18T16:06:44.020" v="2068" actId="6264"/>
          <ac:spMkLst>
            <pc:docMk/>
            <pc:sldMk cId="1443182238" sldId="270"/>
            <ac:spMk id="2" creationId="{4E84E887-3D6D-F6CF-366F-9AF88461FE18}"/>
          </ac:spMkLst>
        </pc:spChg>
        <pc:spChg chg="del mod ord">
          <ac:chgData name="Miia Mustonen" userId="60f01795-6cef-4e56-9173-3179bd566223" providerId="ADAL" clId="{BE7E1323-BB3B-4229-8871-279D16722681}" dt="2025-03-18T16:07:06.557" v="2070" actId="478"/>
          <ac:spMkLst>
            <pc:docMk/>
            <pc:sldMk cId="1443182238" sldId="270"/>
            <ac:spMk id="3" creationId="{75916E5C-2729-D547-7280-C3F0940A686F}"/>
          </ac:spMkLst>
        </pc:spChg>
        <pc:spChg chg="mod ord">
          <ac:chgData name="Miia Mustonen" userId="60f01795-6cef-4e56-9173-3179bd566223" providerId="ADAL" clId="{BE7E1323-BB3B-4229-8871-279D16722681}" dt="2025-03-19T09:09:56.762" v="3546" actId="113"/>
          <ac:spMkLst>
            <pc:docMk/>
            <pc:sldMk cId="1443182238" sldId="270"/>
            <ac:spMk id="4" creationId="{6EED2248-28CD-71FD-A6F7-D2487A316EE7}"/>
          </ac:spMkLst>
        </pc:spChg>
        <pc:spChg chg="add del mod">
          <ac:chgData name="Miia Mustonen" userId="60f01795-6cef-4e56-9173-3179bd566223" providerId="ADAL" clId="{BE7E1323-BB3B-4229-8871-279D16722681}" dt="2025-03-18T16:05:25.047" v="2060" actId="6264"/>
          <ac:spMkLst>
            <pc:docMk/>
            <pc:sldMk cId="1443182238" sldId="270"/>
            <ac:spMk id="5" creationId="{908166AB-7322-C59F-E362-00396ED6E011}"/>
          </ac:spMkLst>
        </pc:spChg>
        <pc:spChg chg="add del mod">
          <ac:chgData name="Miia Mustonen" userId="60f01795-6cef-4e56-9173-3179bd566223" providerId="ADAL" clId="{BE7E1323-BB3B-4229-8871-279D16722681}" dt="2025-03-18T16:05:25.047" v="2060" actId="6264"/>
          <ac:spMkLst>
            <pc:docMk/>
            <pc:sldMk cId="1443182238" sldId="270"/>
            <ac:spMk id="6" creationId="{D6E36E39-960E-EACD-7619-1B94232AED10}"/>
          </ac:spMkLst>
        </pc:spChg>
        <pc:spChg chg="add del mod">
          <ac:chgData name="Miia Mustonen" userId="60f01795-6cef-4e56-9173-3179bd566223" providerId="ADAL" clId="{BE7E1323-BB3B-4229-8871-279D16722681}" dt="2025-03-18T16:05:25.047" v="2060" actId="6264"/>
          <ac:spMkLst>
            <pc:docMk/>
            <pc:sldMk cId="1443182238" sldId="270"/>
            <ac:spMk id="7" creationId="{4BEB4A14-52B2-C06E-EC47-A9E5E4D0BEC8}"/>
          </ac:spMkLst>
        </pc:spChg>
        <pc:spChg chg="add del mod">
          <ac:chgData name="Miia Mustonen" userId="60f01795-6cef-4e56-9173-3179bd566223" providerId="ADAL" clId="{BE7E1323-BB3B-4229-8871-279D16722681}" dt="2025-03-18T16:06:44.020" v="2068" actId="6264"/>
          <ac:spMkLst>
            <pc:docMk/>
            <pc:sldMk cId="1443182238" sldId="270"/>
            <ac:spMk id="8" creationId="{E6D5E18F-6D1B-F2FC-0B6D-01284EA5A464}"/>
          </ac:spMkLst>
        </pc:spChg>
        <pc:spChg chg="add del mod">
          <ac:chgData name="Miia Mustonen" userId="60f01795-6cef-4e56-9173-3179bd566223" providerId="ADAL" clId="{BE7E1323-BB3B-4229-8871-279D16722681}" dt="2025-03-18T16:06:44.020" v="2068" actId="6264"/>
          <ac:spMkLst>
            <pc:docMk/>
            <pc:sldMk cId="1443182238" sldId="270"/>
            <ac:spMk id="10" creationId="{14555171-4A42-D01D-9DDC-393E9D4EE6D6}"/>
          </ac:spMkLst>
        </pc:spChg>
        <pc:spChg chg="add del mod">
          <ac:chgData name="Miia Mustonen" userId="60f01795-6cef-4e56-9173-3179bd566223" providerId="ADAL" clId="{BE7E1323-BB3B-4229-8871-279D16722681}" dt="2025-03-18T16:06:44.020" v="2068" actId="6264"/>
          <ac:spMkLst>
            <pc:docMk/>
            <pc:sldMk cId="1443182238" sldId="270"/>
            <ac:spMk id="11" creationId="{BD624583-7F13-DB92-6BFA-1CF33BE3C8D0}"/>
          </ac:spMkLst>
        </pc:spChg>
        <pc:spChg chg="add del mod">
          <ac:chgData name="Miia Mustonen" userId="60f01795-6cef-4e56-9173-3179bd566223" providerId="ADAL" clId="{BE7E1323-BB3B-4229-8871-279D16722681}" dt="2025-03-18T16:07:14.544" v="2071" actId="478"/>
          <ac:spMkLst>
            <pc:docMk/>
            <pc:sldMk cId="1443182238" sldId="270"/>
            <ac:spMk id="13" creationId="{EDB8AF91-7CC0-ACE7-2944-FDD4F665286A}"/>
          </ac:spMkLst>
        </pc:spChg>
        <pc:spChg chg="mod">
          <ac:chgData name="Miia Mustonen" userId="60f01795-6cef-4e56-9173-3179bd566223" providerId="ADAL" clId="{BE7E1323-BB3B-4229-8871-279D16722681}" dt="2025-03-19T09:36:21.667" v="3778" actId="207"/>
          <ac:spMkLst>
            <pc:docMk/>
            <pc:sldMk cId="1443182238" sldId="270"/>
            <ac:spMk id="24" creationId="{18FCEF25-8ED0-7120-CC1F-86B77C486886}"/>
          </ac:spMkLst>
        </pc:spChg>
        <pc:graphicFrameChg chg="mod ord modGraphic">
          <ac:chgData name="Miia Mustonen" userId="60f01795-6cef-4e56-9173-3179bd566223" providerId="ADAL" clId="{BE7E1323-BB3B-4229-8871-279D16722681}" dt="2025-03-19T10:43:19.740" v="4227" actId="20577"/>
          <ac:graphicFrameMkLst>
            <pc:docMk/>
            <pc:sldMk cId="1443182238" sldId="270"/>
            <ac:graphicFrameMk id="9" creationId="{4FD8BE81-5917-51CC-2B8C-3A30B133295D}"/>
          </ac:graphicFrameMkLst>
        </pc:graphicFrameChg>
      </pc:sldChg>
      <pc:sldChg chg="addSp delSp modSp add mod">
        <pc:chgData name="Miia Mustonen" userId="60f01795-6cef-4e56-9173-3179bd566223" providerId="ADAL" clId="{BE7E1323-BB3B-4229-8871-279D16722681}" dt="2025-03-19T10:05:13.867" v="4073"/>
        <pc:sldMkLst>
          <pc:docMk/>
          <pc:sldMk cId="1316074157" sldId="271"/>
        </pc:sldMkLst>
        <pc:spChg chg="del">
          <ac:chgData name="Miia Mustonen" userId="60f01795-6cef-4e56-9173-3179bd566223" providerId="ADAL" clId="{BE7E1323-BB3B-4229-8871-279D16722681}" dt="2025-03-18T16:19:11.380" v="2228" actId="478"/>
          <ac:spMkLst>
            <pc:docMk/>
            <pc:sldMk cId="1316074157" sldId="271"/>
            <ac:spMk id="3" creationId="{30C95FE0-31EF-68FF-12B1-625910C2B51F}"/>
          </ac:spMkLst>
        </pc:spChg>
        <pc:spChg chg="mod">
          <ac:chgData name="Miia Mustonen" userId="60f01795-6cef-4e56-9173-3179bd566223" providerId="ADAL" clId="{BE7E1323-BB3B-4229-8871-279D16722681}" dt="2025-03-19T09:10:04.106" v="3547" actId="113"/>
          <ac:spMkLst>
            <pc:docMk/>
            <pc:sldMk cId="1316074157" sldId="271"/>
            <ac:spMk id="4" creationId="{4293EB76-0B12-DD26-93C3-F74DA6E114A2}"/>
          </ac:spMkLst>
        </pc:spChg>
        <pc:spChg chg="add del mod">
          <ac:chgData name="Miia Mustonen" userId="60f01795-6cef-4e56-9173-3179bd566223" providerId="ADAL" clId="{BE7E1323-BB3B-4229-8871-279D16722681}" dt="2025-03-18T16:19:23.255" v="2229" actId="478"/>
          <ac:spMkLst>
            <pc:docMk/>
            <pc:sldMk cId="1316074157" sldId="271"/>
            <ac:spMk id="6" creationId="{181C9B30-379A-6795-E10C-7B6C2C37D537}"/>
          </ac:spMkLst>
        </pc:spChg>
        <pc:spChg chg="mod">
          <ac:chgData name="Miia Mustonen" userId="60f01795-6cef-4e56-9173-3179bd566223" providerId="ADAL" clId="{BE7E1323-BB3B-4229-8871-279D16722681}" dt="2025-03-19T09:36:25.936" v="3779" actId="207"/>
          <ac:spMkLst>
            <pc:docMk/>
            <pc:sldMk cId="1316074157" sldId="271"/>
            <ac:spMk id="24" creationId="{C76C9B0D-AAA4-BC76-3D03-6521E91A6F26}"/>
          </ac:spMkLst>
        </pc:spChg>
        <pc:graphicFrameChg chg="mod modGraphic">
          <ac:chgData name="Miia Mustonen" userId="60f01795-6cef-4e56-9173-3179bd566223" providerId="ADAL" clId="{BE7E1323-BB3B-4229-8871-279D16722681}" dt="2025-03-19T10:05:13.867" v="4073"/>
          <ac:graphicFrameMkLst>
            <pc:docMk/>
            <pc:sldMk cId="1316074157" sldId="271"/>
            <ac:graphicFrameMk id="9" creationId="{B4F832EA-7EC0-7F38-CD26-9A18823C0E22}"/>
          </ac:graphicFrameMkLst>
        </pc:graphicFrameChg>
        <pc:picChg chg="mod">
          <ac:chgData name="Miia Mustonen" userId="60f01795-6cef-4e56-9173-3179bd566223" providerId="ADAL" clId="{BE7E1323-BB3B-4229-8871-279D16722681}" dt="2025-03-19T08:33:41.705" v="2895" actId="1076"/>
          <ac:picMkLst>
            <pc:docMk/>
            <pc:sldMk cId="1316074157" sldId="271"/>
            <ac:picMk id="15" creationId="{04213C5F-7458-7208-884F-74562E28073D}"/>
          </ac:picMkLst>
        </pc:picChg>
      </pc:sldChg>
      <pc:sldChg chg="new del">
        <pc:chgData name="Miia Mustonen" userId="60f01795-6cef-4e56-9173-3179bd566223" providerId="ADAL" clId="{BE7E1323-BB3B-4229-8871-279D16722681}" dt="2025-03-18T16:18:49.566" v="2226" actId="680"/>
        <pc:sldMkLst>
          <pc:docMk/>
          <pc:sldMk cId="3333520905" sldId="271"/>
        </pc:sldMkLst>
      </pc:sldChg>
      <pc:sldChg chg="addSp delSp modSp add mod">
        <pc:chgData name="Miia Mustonen" userId="60f01795-6cef-4e56-9173-3179bd566223" providerId="ADAL" clId="{BE7E1323-BB3B-4229-8871-279D16722681}" dt="2025-03-19T10:05:40.138" v="4075" actId="122"/>
        <pc:sldMkLst>
          <pc:docMk/>
          <pc:sldMk cId="460667300" sldId="272"/>
        </pc:sldMkLst>
        <pc:spChg chg="del">
          <ac:chgData name="Miia Mustonen" userId="60f01795-6cef-4e56-9173-3179bd566223" providerId="ADAL" clId="{BE7E1323-BB3B-4229-8871-279D16722681}" dt="2025-03-18T16:36:39.413" v="2451" actId="478"/>
          <ac:spMkLst>
            <pc:docMk/>
            <pc:sldMk cId="460667300" sldId="272"/>
            <ac:spMk id="3" creationId="{00D3FF5A-6888-E17A-EC12-5B4F98F3F51C}"/>
          </ac:spMkLst>
        </pc:spChg>
        <pc:spChg chg="mod">
          <ac:chgData name="Miia Mustonen" userId="60f01795-6cef-4e56-9173-3179bd566223" providerId="ADAL" clId="{BE7E1323-BB3B-4229-8871-279D16722681}" dt="2025-03-19T09:10:10.750" v="3548" actId="113"/>
          <ac:spMkLst>
            <pc:docMk/>
            <pc:sldMk cId="460667300" sldId="272"/>
            <ac:spMk id="4" creationId="{90B26496-5143-034D-CEEC-D8690D0F4ED2}"/>
          </ac:spMkLst>
        </pc:spChg>
        <pc:spChg chg="add del mod">
          <ac:chgData name="Miia Mustonen" userId="60f01795-6cef-4e56-9173-3179bd566223" providerId="ADAL" clId="{BE7E1323-BB3B-4229-8871-279D16722681}" dt="2025-03-18T16:36:45.167" v="2452" actId="478"/>
          <ac:spMkLst>
            <pc:docMk/>
            <pc:sldMk cId="460667300" sldId="272"/>
            <ac:spMk id="6" creationId="{92715937-C650-585C-2747-EE7D28AA0E7E}"/>
          </ac:spMkLst>
        </pc:spChg>
        <pc:spChg chg="add mod">
          <ac:chgData name="Miia Mustonen" userId="60f01795-6cef-4e56-9173-3179bd566223" providerId="ADAL" clId="{BE7E1323-BB3B-4229-8871-279D16722681}" dt="2025-03-19T09:10:46.516" v="3551" actId="1076"/>
          <ac:spMkLst>
            <pc:docMk/>
            <pc:sldMk cId="460667300" sldId="272"/>
            <ac:spMk id="9" creationId="{1AF08C83-8A9D-AC98-BC3D-48B07CC7BE1D}"/>
          </ac:spMkLst>
        </pc:spChg>
        <pc:spChg chg="mod">
          <ac:chgData name="Miia Mustonen" userId="60f01795-6cef-4e56-9173-3179bd566223" providerId="ADAL" clId="{BE7E1323-BB3B-4229-8871-279D16722681}" dt="2025-03-19T09:54:48.715" v="3974" actId="20577"/>
          <ac:spMkLst>
            <pc:docMk/>
            <pc:sldMk cId="460667300" sldId="272"/>
            <ac:spMk id="24" creationId="{2993DA83-4C43-0A03-6316-44D580936B25}"/>
          </ac:spMkLst>
        </pc:spChg>
        <pc:graphicFrameChg chg="mod ord modGraphic">
          <ac:chgData name="Miia Mustonen" userId="60f01795-6cef-4e56-9173-3179bd566223" providerId="ADAL" clId="{BE7E1323-BB3B-4229-8871-279D16722681}" dt="2025-03-19T10:05:40.138" v="4075" actId="122"/>
          <ac:graphicFrameMkLst>
            <pc:docMk/>
            <pc:sldMk cId="460667300" sldId="272"/>
            <ac:graphicFrameMk id="8" creationId="{313A9E88-CC3F-0A11-F05F-83108F87E274}"/>
          </ac:graphicFrameMkLst>
        </pc:graphicFrameChg>
        <pc:picChg chg="mod">
          <ac:chgData name="Miia Mustonen" userId="60f01795-6cef-4e56-9173-3179bd566223" providerId="ADAL" clId="{BE7E1323-BB3B-4229-8871-279D16722681}" dt="2025-03-19T08:34:02.453" v="2897" actId="1076"/>
          <ac:picMkLst>
            <pc:docMk/>
            <pc:sldMk cId="460667300" sldId="272"/>
            <ac:picMk id="16" creationId="{93BFACB9-2AC1-BFD2-900E-2365E61825DF}"/>
          </ac:picMkLst>
        </pc:picChg>
      </pc:sldChg>
      <pc:sldChg chg="addSp delSp modSp add mod">
        <pc:chgData name="Miia Mustonen" userId="60f01795-6cef-4e56-9173-3179bd566223" providerId="ADAL" clId="{BE7E1323-BB3B-4229-8871-279D16722681}" dt="2025-03-19T10:48:07.939" v="4263" actId="20577"/>
        <pc:sldMkLst>
          <pc:docMk/>
          <pc:sldMk cId="3435022398" sldId="273"/>
        </pc:sldMkLst>
        <pc:spChg chg="add mod">
          <ac:chgData name="Miia Mustonen" userId="60f01795-6cef-4e56-9173-3179bd566223" providerId="ADAL" clId="{BE7E1323-BB3B-4229-8871-279D16722681}" dt="2025-03-19T10:48:07.939" v="4263" actId="20577"/>
          <ac:spMkLst>
            <pc:docMk/>
            <pc:sldMk cId="3435022398" sldId="273"/>
            <ac:spMk id="3" creationId="{D0E89C82-85DF-7A95-D2D4-F0097357DF68}"/>
          </ac:spMkLst>
        </pc:spChg>
        <pc:spChg chg="add del mod">
          <ac:chgData name="Miia Mustonen" userId="60f01795-6cef-4e56-9173-3179bd566223" providerId="ADAL" clId="{BE7E1323-BB3B-4229-8871-279D16722681}" dt="2025-03-19T08:27:30.180" v="2860" actId="478"/>
          <ac:spMkLst>
            <pc:docMk/>
            <pc:sldMk cId="3435022398" sldId="273"/>
            <ac:spMk id="4" creationId="{68555B36-3455-9567-A68D-01143CEA69D6}"/>
          </ac:spMkLst>
        </pc:spChg>
        <pc:spChg chg="del mod">
          <ac:chgData name="Miia Mustonen" userId="60f01795-6cef-4e56-9173-3179bd566223" providerId="ADAL" clId="{BE7E1323-BB3B-4229-8871-279D16722681}" dt="2025-03-19T10:47:51.270" v="4238" actId="478"/>
          <ac:spMkLst>
            <pc:docMk/>
            <pc:sldMk cId="3435022398" sldId="273"/>
            <ac:spMk id="24" creationId="{A562A4C7-AF70-09AF-C576-8B601CCC48E5}"/>
          </ac:spMkLst>
        </pc:spChg>
        <pc:spChg chg="del">
          <ac:chgData name="Miia Mustonen" userId="60f01795-6cef-4e56-9173-3179bd566223" providerId="ADAL" clId="{BE7E1323-BB3B-4229-8871-279D16722681}" dt="2025-03-19T08:27:14.578" v="2858" actId="478"/>
          <ac:spMkLst>
            <pc:docMk/>
            <pc:sldMk cId="3435022398" sldId="273"/>
            <ac:spMk id="33" creationId="{E6E6F600-D7E6-2878-E46E-2599FC62A8C3}"/>
          </ac:spMkLst>
        </pc:spChg>
        <pc:spChg chg="mod">
          <ac:chgData name="Miia Mustonen" userId="60f01795-6cef-4e56-9173-3179bd566223" providerId="ADAL" clId="{BE7E1323-BB3B-4229-8871-279D16722681}" dt="2025-03-19T09:10:55.533" v="3552" actId="113"/>
          <ac:spMkLst>
            <pc:docMk/>
            <pc:sldMk cId="3435022398" sldId="273"/>
            <ac:spMk id="34" creationId="{5E638215-3458-78C1-B85B-949163995E5F}"/>
          </ac:spMkLst>
        </pc:spChg>
        <pc:graphicFrameChg chg="mod ord modGraphic">
          <ac:chgData name="Miia Mustonen" userId="60f01795-6cef-4e56-9173-3179bd566223" providerId="ADAL" clId="{BE7E1323-BB3B-4229-8871-279D16722681}" dt="2025-03-19T10:07:36.830" v="4085" actId="14734"/>
          <ac:graphicFrameMkLst>
            <pc:docMk/>
            <pc:sldMk cId="3435022398" sldId="273"/>
            <ac:graphicFrameMk id="7" creationId="{30C2D98B-C7B1-582A-3658-5AF32B6D59BE}"/>
          </ac:graphicFrameMkLst>
        </pc:graphicFrameChg>
        <pc:picChg chg="mod">
          <ac:chgData name="Miia Mustonen" userId="60f01795-6cef-4e56-9173-3179bd566223" providerId="ADAL" clId="{BE7E1323-BB3B-4229-8871-279D16722681}" dt="2025-03-19T08:34:16.016" v="2899" actId="1076"/>
          <ac:picMkLst>
            <pc:docMk/>
            <pc:sldMk cId="3435022398" sldId="273"/>
            <ac:picMk id="17" creationId="{8A4C9A35-EB4D-1B32-643D-0E988641C218}"/>
          </ac:picMkLst>
        </pc:picChg>
      </pc:sldChg>
      <pc:sldChg chg="modSp add mod">
        <pc:chgData name="Miia Mustonen" userId="60f01795-6cef-4e56-9173-3179bd566223" providerId="ADAL" clId="{BE7E1323-BB3B-4229-8871-279D16722681}" dt="2025-03-19T09:08:27.265" v="3542" actId="20577"/>
        <pc:sldMkLst>
          <pc:docMk/>
          <pc:sldMk cId="3497550100" sldId="274"/>
        </pc:sldMkLst>
        <pc:spChg chg="mod">
          <ac:chgData name="Miia Mustonen" userId="60f01795-6cef-4e56-9173-3179bd566223" providerId="ADAL" clId="{BE7E1323-BB3B-4229-8871-279D16722681}" dt="2025-03-19T09:08:27.265" v="3542" actId="20577"/>
          <ac:spMkLst>
            <pc:docMk/>
            <pc:sldMk cId="3497550100" sldId="274"/>
            <ac:spMk id="3" creationId="{FB8748D6-97BE-0E7D-60DC-470868473C05}"/>
          </ac:spMkLst>
        </pc:spChg>
      </pc:sldChg>
      <pc:sldChg chg="modSp add mod ord">
        <pc:chgData name="Miia Mustonen" userId="60f01795-6cef-4e56-9173-3179bd566223" providerId="ADAL" clId="{BE7E1323-BB3B-4229-8871-279D16722681}" dt="2025-03-19T10:42:02.043" v="4224"/>
        <pc:sldMkLst>
          <pc:docMk/>
          <pc:sldMk cId="1282964872" sldId="275"/>
        </pc:sldMkLst>
        <pc:spChg chg="mod">
          <ac:chgData name="Miia Mustonen" userId="60f01795-6cef-4e56-9173-3179bd566223" providerId="ADAL" clId="{BE7E1323-BB3B-4229-8871-279D16722681}" dt="2025-03-19T09:17:13.306" v="3572"/>
          <ac:spMkLst>
            <pc:docMk/>
            <pc:sldMk cId="1282964872" sldId="275"/>
            <ac:spMk id="6" creationId="{4E215737-F09E-8995-CF89-4C4CBD4DB988}"/>
          </ac:spMkLst>
        </pc:spChg>
        <pc:spChg chg="mod">
          <ac:chgData name="Miia Mustonen" userId="60f01795-6cef-4e56-9173-3179bd566223" providerId="ADAL" clId="{BE7E1323-BB3B-4229-8871-279D16722681}" dt="2025-03-19T09:39:23.822" v="3791" actId="20577"/>
          <ac:spMkLst>
            <pc:docMk/>
            <pc:sldMk cId="1282964872" sldId="275"/>
            <ac:spMk id="7" creationId="{376ADEB0-6998-3C4E-405A-909BBE9A4959}"/>
          </ac:spMkLst>
        </pc:spChg>
      </pc:sldChg>
      <pc:sldChg chg="addSp delSp modSp new mod modClrScheme chgLayout">
        <pc:chgData name="Miia Mustonen" userId="60f01795-6cef-4e56-9173-3179bd566223" providerId="ADAL" clId="{BE7E1323-BB3B-4229-8871-279D16722681}" dt="2025-03-19T12:53:33.708" v="4662" actId="1076"/>
        <pc:sldMkLst>
          <pc:docMk/>
          <pc:sldMk cId="1077201949" sldId="276"/>
        </pc:sldMkLst>
        <pc:spChg chg="del mod ord">
          <ac:chgData name="Miia Mustonen" userId="60f01795-6cef-4e56-9173-3179bd566223" providerId="ADAL" clId="{BE7E1323-BB3B-4229-8871-279D16722681}" dt="2025-03-19T11:06:15.055" v="4292" actId="700"/>
          <ac:spMkLst>
            <pc:docMk/>
            <pc:sldMk cId="1077201949" sldId="276"/>
            <ac:spMk id="2" creationId="{50902B6D-F7D9-B24F-B92E-066EC72EC16C}"/>
          </ac:spMkLst>
        </pc:spChg>
        <pc:spChg chg="del">
          <ac:chgData name="Miia Mustonen" userId="60f01795-6cef-4e56-9173-3179bd566223" providerId="ADAL" clId="{BE7E1323-BB3B-4229-8871-279D16722681}" dt="2025-03-19T11:06:15.055" v="4292" actId="700"/>
          <ac:spMkLst>
            <pc:docMk/>
            <pc:sldMk cId="1077201949" sldId="276"/>
            <ac:spMk id="3" creationId="{3B93C40C-5656-DD4F-D83E-8B01E0AAF2A1}"/>
          </ac:spMkLst>
        </pc:spChg>
        <pc:spChg chg="del mod ord">
          <ac:chgData name="Miia Mustonen" userId="60f01795-6cef-4e56-9173-3179bd566223" providerId="ADAL" clId="{BE7E1323-BB3B-4229-8871-279D16722681}" dt="2025-03-19T11:09:17.488" v="4294" actId="700"/>
          <ac:spMkLst>
            <pc:docMk/>
            <pc:sldMk cId="1077201949" sldId="276"/>
            <ac:spMk id="4" creationId="{7578D90E-5A4D-753B-55F2-6A7A1FB2D5CB}"/>
          </ac:spMkLst>
        </pc:spChg>
        <pc:spChg chg="add del mod ord">
          <ac:chgData name="Miia Mustonen" userId="60f01795-6cef-4e56-9173-3179bd566223" providerId="ADAL" clId="{BE7E1323-BB3B-4229-8871-279D16722681}" dt="2025-03-19T11:06:36.435" v="4293" actId="700"/>
          <ac:spMkLst>
            <pc:docMk/>
            <pc:sldMk cId="1077201949" sldId="276"/>
            <ac:spMk id="5" creationId="{5649CBB9-2BCC-460A-26FE-BA16F7D9076B}"/>
          </ac:spMkLst>
        </pc:spChg>
        <pc:spChg chg="add del mod ord">
          <ac:chgData name="Miia Mustonen" userId="60f01795-6cef-4e56-9173-3179bd566223" providerId="ADAL" clId="{BE7E1323-BB3B-4229-8871-279D16722681}" dt="2025-03-19T11:09:17.488" v="4294" actId="700"/>
          <ac:spMkLst>
            <pc:docMk/>
            <pc:sldMk cId="1077201949" sldId="276"/>
            <ac:spMk id="6" creationId="{A613B03B-3984-26DD-7AB3-411AD9039831}"/>
          </ac:spMkLst>
        </pc:spChg>
        <pc:spChg chg="add del mod ord">
          <ac:chgData name="Miia Mustonen" userId="60f01795-6cef-4e56-9173-3179bd566223" providerId="ADAL" clId="{BE7E1323-BB3B-4229-8871-279D16722681}" dt="2025-03-19T11:09:17.488" v="4294" actId="700"/>
          <ac:spMkLst>
            <pc:docMk/>
            <pc:sldMk cId="1077201949" sldId="276"/>
            <ac:spMk id="7" creationId="{BEF99040-9C55-DD90-B487-7D0DCF06C267}"/>
          </ac:spMkLst>
        </pc:spChg>
        <pc:spChg chg="add del mod ord">
          <ac:chgData name="Miia Mustonen" userId="60f01795-6cef-4e56-9173-3179bd566223" providerId="ADAL" clId="{BE7E1323-BB3B-4229-8871-279D16722681}" dt="2025-03-19T11:09:17.488" v="4294" actId="700"/>
          <ac:spMkLst>
            <pc:docMk/>
            <pc:sldMk cId="1077201949" sldId="276"/>
            <ac:spMk id="8" creationId="{E0F3394E-35F8-707B-89E4-632FC37D56F3}"/>
          </ac:spMkLst>
        </pc:spChg>
        <pc:spChg chg="add mod ord">
          <ac:chgData name="Miia Mustonen" userId="60f01795-6cef-4e56-9173-3179bd566223" providerId="ADAL" clId="{BE7E1323-BB3B-4229-8871-279D16722681}" dt="2025-03-19T12:11:50.119" v="4567" actId="20577"/>
          <ac:spMkLst>
            <pc:docMk/>
            <pc:sldMk cId="1077201949" sldId="276"/>
            <ac:spMk id="9" creationId="{0246B1B6-FF0B-7C33-AF9E-EC7AB3AC4AA6}"/>
          </ac:spMkLst>
        </pc:spChg>
        <pc:spChg chg="add mod ord">
          <ac:chgData name="Miia Mustonen" userId="60f01795-6cef-4e56-9173-3179bd566223" providerId="ADAL" clId="{BE7E1323-BB3B-4229-8871-279D16722681}" dt="2025-03-19T12:48:26.881" v="4624" actId="6549"/>
          <ac:spMkLst>
            <pc:docMk/>
            <pc:sldMk cId="1077201949" sldId="276"/>
            <ac:spMk id="10" creationId="{93AAA5D3-7816-5143-B7AA-CA4317C63F99}"/>
          </ac:spMkLst>
        </pc:spChg>
        <pc:spChg chg="add mod">
          <ac:chgData name="Miia Mustonen" userId="60f01795-6cef-4e56-9173-3179bd566223" providerId="ADAL" clId="{BE7E1323-BB3B-4229-8871-279D16722681}" dt="2025-03-19T11:09:51.646" v="4319"/>
          <ac:spMkLst>
            <pc:docMk/>
            <pc:sldMk cId="1077201949" sldId="276"/>
            <ac:spMk id="12" creationId="{2447DF45-6E45-9F7D-2ABE-6D4916376993}"/>
          </ac:spMkLst>
        </pc:spChg>
        <pc:spChg chg="add mod">
          <ac:chgData name="Miia Mustonen" userId="60f01795-6cef-4e56-9173-3179bd566223" providerId="ADAL" clId="{BE7E1323-BB3B-4229-8871-279D16722681}" dt="2025-03-19T11:10:22.296" v="4327"/>
          <ac:spMkLst>
            <pc:docMk/>
            <pc:sldMk cId="1077201949" sldId="276"/>
            <ac:spMk id="14" creationId="{0EBE6552-4468-ADA5-0396-A196F727D2B7}"/>
          </ac:spMkLst>
        </pc:spChg>
        <pc:graphicFrameChg chg="add mod">
          <ac:chgData name="Miia Mustonen" userId="60f01795-6cef-4e56-9173-3179bd566223" providerId="ADAL" clId="{BE7E1323-BB3B-4229-8871-279D16722681}" dt="2025-03-19T11:09:47.874" v="4318"/>
          <ac:graphicFrameMkLst>
            <pc:docMk/>
            <pc:sldMk cId="1077201949" sldId="276"/>
            <ac:graphicFrameMk id="11" creationId="{B11997C7-7D9C-B24D-C5D8-845707E94031}"/>
          </ac:graphicFrameMkLst>
        </pc:graphicFrameChg>
        <pc:graphicFrameChg chg="add mod">
          <ac:chgData name="Miia Mustonen" userId="60f01795-6cef-4e56-9173-3179bd566223" providerId="ADAL" clId="{BE7E1323-BB3B-4229-8871-279D16722681}" dt="2025-03-19T11:10:21.456" v="4326" actId="1076"/>
          <ac:graphicFrameMkLst>
            <pc:docMk/>
            <pc:sldMk cId="1077201949" sldId="276"/>
            <ac:graphicFrameMk id="13" creationId="{66236EA3-1484-1403-0413-238D0F1BA7C0}"/>
          </ac:graphicFrameMkLst>
        </pc:graphicFrameChg>
        <pc:graphicFrameChg chg="add mod modGraphic">
          <ac:chgData name="Miia Mustonen" userId="60f01795-6cef-4e56-9173-3179bd566223" providerId="ADAL" clId="{BE7E1323-BB3B-4229-8871-279D16722681}" dt="2025-03-19T12:45:26.924" v="4613" actId="1036"/>
          <ac:graphicFrameMkLst>
            <pc:docMk/>
            <pc:sldMk cId="1077201949" sldId="276"/>
            <ac:graphicFrameMk id="15" creationId="{718B7129-3EF6-CD12-B4B5-13B0034163CE}"/>
          </ac:graphicFrameMkLst>
        </pc:graphicFrameChg>
        <pc:graphicFrameChg chg="add mod modGraphic">
          <ac:chgData name="Miia Mustonen" userId="60f01795-6cef-4e56-9173-3179bd566223" providerId="ADAL" clId="{BE7E1323-BB3B-4229-8871-279D16722681}" dt="2025-03-19T12:45:23.507" v="4612" actId="1036"/>
          <ac:graphicFrameMkLst>
            <pc:docMk/>
            <pc:sldMk cId="1077201949" sldId="276"/>
            <ac:graphicFrameMk id="16" creationId="{97ECCFE3-AF40-BC84-B710-AE7339EAE4A2}"/>
          </ac:graphicFrameMkLst>
        </pc:graphicFrameChg>
        <pc:picChg chg="add mod">
          <ac:chgData name="Miia Mustonen" userId="60f01795-6cef-4e56-9173-3179bd566223" providerId="ADAL" clId="{BE7E1323-BB3B-4229-8871-279D16722681}" dt="2025-03-19T12:53:33.708" v="4662" actId="1076"/>
          <ac:picMkLst>
            <pc:docMk/>
            <pc:sldMk cId="1077201949" sldId="276"/>
            <ac:picMk id="18" creationId="{D10AE9C0-6DDD-2CCA-60E4-95AA3DC03DC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F73D81-7D83-1B4C-A9CE-EB18B1724E56}" type="datetimeFigureOut">
              <a:t>3/19/2025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9337A9-4C6B-3449-B259-35B1F9A1120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90741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CB0BC6-A800-BD4A-A8BB-7BF7703289AC}" type="datetimeFigureOut">
              <a:t>3/19/2025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89BFB9-E629-A647-B481-D34C5B0C9CF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0190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da-DK" smtClean="0"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544320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1A8CC0-61D0-9D8F-7B95-249ADD1314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D1EAC4-E6BE-BE01-B7FC-5EDF03A98D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FABBFE-09F8-360C-AF33-FD5669510B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BA0E75-56C4-530D-257F-F1CF42D301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DK" smtClean="0"/>
              <a:t>10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9541347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B7E31-F4E0-18BE-518E-2680CE3FA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C4F7AD-A41F-EC63-B20D-80D9A12302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12921F-7930-A124-8C1D-421E2C5C64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9769AD-CDDA-69C7-913E-D8FB4A80E6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DK" smtClean="0"/>
              <a:t>11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4282701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879CD5-7582-51AD-A024-0ACD583388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CA4F1D-3CFA-E097-7447-61BF2D1AFF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61FEC3-4D17-D928-C7CC-DF276D933E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4DFC3F-76DC-EE93-431F-9D57850FD4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DK" smtClean="0"/>
              <a:t>12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5778493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DK" smtClean="0"/>
              <a:t>13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7904417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DK" smtClean="0"/>
              <a:t>14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4326336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32299E-D34F-D091-1CCF-C01476CD7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2CA7F7-A948-61FF-B4E2-81FB048259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595B00-BA71-C885-9D95-CD1D3E6690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A7E3AB-46E9-57C6-7FCF-D1BABC9415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DK" smtClean="0"/>
              <a:t>15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4166758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DK" smtClean="0"/>
              <a:t>16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864908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DK" smtClean="0"/>
              <a:t>2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40616037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DK" smtClean="0"/>
              <a:t>3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4183973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DK" smtClean="0"/>
              <a:t>4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8253199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DK" smtClean="0"/>
              <a:t>5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3818348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DK" smtClean="0"/>
              <a:t>6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9646705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657D95-BEF3-6A6F-1D0A-B0A7F3AEC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37F0EF-79B9-3778-E7B4-3D9D2F46CC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AE4D07-991D-D3ED-DA61-1A0B2D2F8A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614A01-091B-BF16-7F9C-2B0F7582B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DK" smtClean="0"/>
              <a:t>7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2505468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DK" smtClean="0"/>
              <a:t>8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7102738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2C0F07-79CE-DD80-9FD0-6E70185C5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FF7ACB-E3F2-FD6F-6B56-6C88C5047D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595DC9-C8BF-6295-0833-06FD6BF2F4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300F8B-5B28-D1FA-D98B-02229EB889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9BFB9-E629-A647-B481-D34C5B0C9CFB}" type="slidenum">
              <a:rPr lang="en-DK" smtClean="0"/>
              <a:t>9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62779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2359025" y="1952981"/>
            <a:ext cx="6530975" cy="832193"/>
          </a:xfrm>
        </p:spPr>
        <p:txBody>
          <a:bodyPr/>
          <a:lstStyle>
            <a:lvl1pPr marL="0" indent="0" algn="r">
              <a:buNone/>
              <a:defRPr b="1" baseline="0">
                <a:solidFill>
                  <a:srgbClr val="FFFFFF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2nd line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2359025" y="2784475"/>
            <a:ext cx="6530975" cy="320675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72127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1504950"/>
            <a:ext cx="8229600" cy="3136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57200" y="4767263"/>
            <a:ext cx="4879246" cy="27463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455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1"/>
          </p:nvPr>
        </p:nvSpPr>
        <p:spPr>
          <a:xfrm>
            <a:off x="457200" y="1482725"/>
            <a:ext cx="8229600" cy="28924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439176"/>
            <a:ext cx="8229600" cy="277477"/>
          </a:xfrm>
        </p:spPr>
        <p:txBody>
          <a:bodyPr>
            <a:normAutofit/>
          </a:bodyPr>
          <a:lstStyle>
            <a:lvl1pPr marL="0" indent="0" algn="l">
              <a:buNone/>
              <a:defRPr sz="1200"/>
            </a:lvl1pPr>
            <a:lvl2pPr marL="360000" indent="0" algn="l">
              <a:buNone/>
              <a:defRPr/>
            </a:lvl2pPr>
            <a:lvl3pPr marL="720000" indent="0" algn="l">
              <a:buNone/>
              <a:defRPr/>
            </a:lvl3pPr>
            <a:lvl4pPr marL="1080000" indent="0" algn="l">
              <a:buNone/>
              <a:defRPr/>
            </a:lvl4pPr>
            <a:lvl5pPr marL="1440000" indent="0" algn="l">
              <a:buNone/>
              <a:defRPr/>
            </a:lvl5pPr>
          </a:lstStyle>
          <a:p>
            <a:pPr lvl="0"/>
            <a:r>
              <a:rPr lang="en-US"/>
              <a:t>Click to add caption</a:t>
            </a:r>
          </a:p>
        </p:txBody>
      </p:sp>
    </p:spTree>
    <p:extLst>
      <p:ext uri="{BB962C8B-B14F-4D97-AF65-F5344CB8AC3E}">
        <p14:creationId xmlns:p14="http://schemas.microsoft.com/office/powerpoint/2010/main" val="3802148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153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658"/>
            <a:ext cx="8229600" cy="5712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15305"/>
            <a:ext cx="8229600" cy="3105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57200" y="4767263"/>
            <a:ext cx="4879246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036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</p:sldLayoutIdLst>
  <p:hf sldNum="0" hdr="0" dt="0"/>
  <p:txStyles>
    <p:titleStyle>
      <a:lvl1pPr algn="r" defTabSz="457200" rtl="0" eaLnBrk="1" latinLnBrk="0" hangingPunct="1">
        <a:spcBef>
          <a:spcPct val="0"/>
        </a:spcBef>
        <a:buNone/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3600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000" indent="-3600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00000" indent="-3600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tu.int/dms_pub/itu-r/oth/0c/0a/R0C0A0000100005PDFE.pdf" TargetMode="External"/><Relationship Id="rId13" Type="http://schemas.openxmlformats.org/officeDocument/2006/relationships/hyperlink" Target="https://www.itu.int/dms_pub/itu-r/oth/0c/0a/R0C0A00000A0031PDFE.pdf" TargetMode="External"/><Relationship Id="rId3" Type="http://schemas.openxmlformats.org/officeDocument/2006/relationships/hyperlink" Target="https://www.itu.int/en/ITU-R/study-groups/rsg4/rwp4a/Pages/default.aspx" TargetMode="External"/><Relationship Id="rId7" Type="http://schemas.openxmlformats.org/officeDocument/2006/relationships/hyperlink" Target="https://www.itu.int/dms_pub/itu-r/oth/0c/0a/R0C0A0000100004PDFE.pdf" TargetMode="External"/><Relationship Id="rId12" Type="http://schemas.openxmlformats.org/officeDocument/2006/relationships/hyperlink" Target="https://www.itu.int/ITU-R/conferences/docs/ties/wrc-res-086-en.pdf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dms_pub/itu-r/oth/0c/0a/R0C0A0000100003PDFE.pdf" TargetMode="External"/><Relationship Id="rId11" Type="http://schemas.openxmlformats.org/officeDocument/2006/relationships/hyperlink" Target="https://www.itu.int/dms_pub/itu-r/oth/0c/0a/R0C0A0000100010PDFE.pdf" TargetMode="External"/><Relationship Id="rId5" Type="http://schemas.openxmlformats.org/officeDocument/2006/relationships/hyperlink" Target="https://www.itu.int/dms_pub/itu-r/oth/0c/0a/R0C0A0000100002PDFE.pdf" TargetMode="External"/><Relationship Id="rId10" Type="http://schemas.openxmlformats.org/officeDocument/2006/relationships/hyperlink" Target="https://www.itu.int/en/ITU-R/study-groups/rsg5/rwp5c/Pages/default.aspx" TargetMode="External"/><Relationship Id="rId4" Type="http://schemas.openxmlformats.org/officeDocument/2006/relationships/hyperlink" Target="https://www.itu.int/dms_pub/itu-r/oth/0c/0a/R0C0A0000100001PDFE.pdf" TargetMode="External"/><Relationship Id="rId9" Type="http://schemas.openxmlformats.org/officeDocument/2006/relationships/hyperlink" Target="https://www.itu.int/dms_pub/itu-r/oth/0c/0a/R0C0A0000100006PDFE.pdf" TargetMode="External"/><Relationship Id="rId1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tu.int/dms_pub/itu-r/oth/0c/0a/R0C0A00000D0020PDFE.pdf" TargetMode="External"/><Relationship Id="rId3" Type="http://schemas.openxmlformats.org/officeDocument/2006/relationships/hyperlink" Target="https://www.itu.int/en/itu-r/study-groups/rsg4/rwp4c/pages/default.aspx" TargetMode="External"/><Relationship Id="rId7" Type="http://schemas.openxmlformats.org/officeDocument/2006/relationships/hyperlink" Target="https://www.itu.int/dms_pub/itu-r/oth/0c/0a/R0C0A0000100014PDFE.pdf" TargetMode="External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dms_pub/itu-r/oth/0c/0a/R0C0A0000100013PDFE.pdf" TargetMode="External"/><Relationship Id="rId11" Type="http://schemas.openxmlformats.org/officeDocument/2006/relationships/hyperlink" Target="https://www.itu.int/dms_pub/itu-r/oth/0c/0a/R0C0A0000100021PDFE.pdf" TargetMode="External"/><Relationship Id="rId5" Type="http://schemas.openxmlformats.org/officeDocument/2006/relationships/hyperlink" Target="https://www.itu.int/dms_pub/itu-r/oth/0c/0a/R0C0A0000100012PDFE.pdf" TargetMode="External"/><Relationship Id="rId10" Type="http://schemas.openxmlformats.org/officeDocument/2006/relationships/hyperlink" Target="https://www.itu.int/dms_pub/itu-r/oth/0c/0a/R0C0A0000100020PDFE.pdf" TargetMode="External"/><Relationship Id="rId4" Type="http://schemas.openxmlformats.org/officeDocument/2006/relationships/hyperlink" Target="https://www.itu.int/dms_pub/itu-r/oth/0c/0a/R0C0A0000100011PDFE.pdf" TargetMode="External"/><Relationship Id="rId9" Type="http://schemas.openxmlformats.org/officeDocument/2006/relationships/hyperlink" Target="https://www.itu.int/dms_pub/itu-r/oth/0c/0a/R0C0A00000D0021PDFE.pdf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en/ITU-R/study-groups/rsg5/rwp5d/Pages/default.aspx" TargetMode="External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dms_pub/itu-r/oth/0c/0a/R0C0A0000100013PDFE.pdf" TargetMode="External"/><Relationship Id="rId5" Type="http://schemas.openxmlformats.org/officeDocument/2006/relationships/hyperlink" Target="https://www.itu.int/en/itu-r/study-groups/rsg4/rwp4c/pages/default.aspx" TargetMode="External"/><Relationship Id="rId4" Type="http://schemas.openxmlformats.org/officeDocument/2006/relationships/hyperlink" Target="https://www.itu.int/dms_pub/itu-r/oth/0c/0a/R0C0A0000100007PDFE.pdf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ept.org/ecc/groups/ecc/cpg/client/introduction" TargetMode="External"/><Relationship Id="rId7" Type="http://schemas.openxmlformats.org/officeDocument/2006/relationships/hyperlink" Target="https://cept.org/ecc/groups/ecc/ecc-pt1/client/introduction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ept.org/ecc/groups/ecc/cpg/cpg-ptc/client/introduction" TargetMode="External"/><Relationship Id="rId5" Type="http://schemas.openxmlformats.org/officeDocument/2006/relationships/hyperlink" Target="https://cept.org/ecc/groups/ecc/cpg/cpg-ptb/client/introduction" TargetMode="External"/><Relationship Id="rId4" Type="http://schemas.openxmlformats.org/officeDocument/2006/relationships/hyperlink" Target="https://cept.org/ecc/groups/ecc/cpg/cpg-pta/client/introduction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cept.org/ecc/groups/ecc/cpg/page/list-of-cept-coordinators-wrc-27" TargetMode="External"/><Relationship Id="rId7" Type="http://schemas.openxmlformats.org/officeDocument/2006/relationships/hyperlink" Target="https://www.itu.int/en/ITU-R/conferences/wrc/2027/Pages/reg-prep.aspx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en/ITU-R/study-groups/rcpm/Pages/wrc-27-studies.aspx" TargetMode="External"/><Relationship Id="rId5" Type="http://schemas.openxmlformats.org/officeDocument/2006/relationships/hyperlink" Target="https://cept.org/ecc/groups/ecc/cpg/now4wrc27/client/introduction" TargetMode="External"/><Relationship Id="rId4" Type="http://schemas.openxmlformats.org/officeDocument/2006/relationships/hyperlink" Target="https://cept.org/ecc/groups/ecc/cpg/page/cept-briefs-and-ecps-for-wrc-27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miia.mustonen@eco.cept.org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hyperlink" Target="https://cept.org/eco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hyperlink" Target="https://www.itu.int/en/ITU-R/conferences/wrc/2023/Pages/reg-prep.aspx#cept" TargetMode="External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12" Type="http://schemas.openxmlformats.org/officeDocument/2006/relationships/hyperlink" Target="https://www.itu.int/en/ITU-R/conferences/wrc/2023/Pages/reg-prep.aspx#atu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hyperlink" Target="https://www.itu.int/en/ITU-R/conferences/wrc/2023/Pages/reg-prep.aspx#asmg" TargetMode="External"/><Relationship Id="rId5" Type="http://schemas.openxmlformats.org/officeDocument/2006/relationships/image" Target="../media/image12.jpeg"/><Relationship Id="rId15" Type="http://schemas.openxmlformats.org/officeDocument/2006/relationships/hyperlink" Target="https://www.itu.int/en/ITU-R/conferences/wrc/2023/Pages/reg-prep.aspx#rcc" TargetMode="External"/><Relationship Id="rId10" Type="http://schemas.openxmlformats.org/officeDocument/2006/relationships/hyperlink" Target="https://www.itu.int/en/ITU-R/conferences/wrc/2023/Pages/reg-prep.aspx#apt" TargetMode="External"/><Relationship Id="rId4" Type="http://schemas.openxmlformats.org/officeDocument/2006/relationships/image" Target="../media/image11.jpeg"/><Relationship Id="rId9" Type="http://schemas.openxmlformats.org/officeDocument/2006/relationships/image" Target="../media/image16.jpeg"/><Relationship Id="rId14" Type="http://schemas.openxmlformats.org/officeDocument/2006/relationships/hyperlink" Target="https://www.itu.int/en/ITU-R/conferences/wrc/2023/Pages/reg-prep.aspx#citel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hyperlink" Target="https://www.itu.int/dms_pub/itu-r/oth/0c/0a/R0C0A0000100009PDFE.pdf" TargetMode="External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tu.int/dms_pub/itu-r/oth/0c/0a/R0C0A0000100016PDFE.pdf" TargetMode="External"/><Relationship Id="rId13" Type="http://schemas.openxmlformats.org/officeDocument/2006/relationships/image" Target="../media/image19.png"/><Relationship Id="rId3" Type="http://schemas.openxmlformats.org/officeDocument/2006/relationships/hyperlink" Target="https://www.itu.int/en/ITU-R/study-groups/rsg5/rwp5b/Pages/default.aspx" TargetMode="External"/><Relationship Id="rId7" Type="http://schemas.openxmlformats.org/officeDocument/2006/relationships/hyperlink" Target="https://www.itu.int/en/ITU-R/study-groups/rsg7/rwp7d/Pages/default.aspx" TargetMode="External"/><Relationship Id="rId12" Type="http://schemas.openxmlformats.org/officeDocument/2006/relationships/hyperlink" Target="https://www.itu.int/dms_pub/itu-r/oth/0c/0a/R0C0A0000100019PDFE.pdf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dms_pub/itu-r/oth/0c/0a/R0C0A0000100015PDFE.pdf" TargetMode="External"/><Relationship Id="rId11" Type="http://schemas.openxmlformats.org/officeDocument/2006/relationships/hyperlink" Target="https://www.itu.int/dms_pub/itu-r/oth/0c/0a/R0C0A0000100018PDFE.pdf" TargetMode="External"/><Relationship Id="rId5" Type="http://schemas.openxmlformats.org/officeDocument/2006/relationships/hyperlink" Target="https://www.itu.int/en/ITU-R/study-groups/rsg7/rwp7b/Pages/default.aspx" TargetMode="External"/><Relationship Id="rId10" Type="http://schemas.openxmlformats.org/officeDocument/2006/relationships/hyperlink" Target="https://www.itu.int/dms_pub/itu-r/oth/0c/0a/R0C0A0000100017PDFE.pdf" TargetMode="External"/><Relationship Id="rId4" Type="http://schemas.openxmlformats.org/officeDocument/2006/relationships/hyperlink" Target="https://www.itu.int/dms_pub/itu-r/oth/0c/0a/R0C0A0000100008PDFE.pdf" TargetMode="External"/><Relationship Id="rId9" Type="http://schemas.openxmlformats.org/officeDocument/2006/relationships/hyperlink" Target="https://www.itu.int/en/ITU-R/study-groups/rsg7/rwp7c/Pages/default.asp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384126" y="1952981"/>
            <a:ext cx="7505875" cy="832193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r>
              <a:rPr lang="en-US" dirty="0"/>
              <a:t>Session 3 </a:t>
            </a:r>
          </a:p>
          <a:p>
            <a:r>
              <a:rPr lang="en-US" sz="2300" dirty="0"/>
              <a:t>Major topics under consideration in ECC: WRC-27 preparations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359025" y="2784475"/>
            <a:ext cx="6530975" cy="320675"/>
          </a:xfrm>
        </p:spPr>
        <p:txBody>
          <a:bodyPr/>
          <a:lstStyle/>
          <a:p>
            <a:r>
              <a:rPr lang="en-US" dirty="0"/>
              <a:t>Presented by Miia Mustonen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C51C7E-367F-BEBD-EB47-DB8EC9A8D9CF}"/>
              </a:ext>
            </a:extLst>
          </p:cNvPr>
          <p:cNvSpPr/>
          <p:nvPr/>
        </p:nvSpPr>
        <p:spPr>
          <a:xfrm>
            <a:off x="3222501" y="4712613"/>
            <a:ext cx="5921499" cy="4308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22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lvl="0" algn="r"/>
            <a:r>
              <a:rPr lang="en-US" sz="1100" b="1" kern="0" dirty="0">
                <a:solidFill>
                  <a:srgbClr val="808080"/>
                </a:solidFill>
              </a:rPr>
              <a:t>CEPT workshop on Spectrum, Numbering, ITU Policy, and Postal Regulation</a:t>
            </a:r>
          </a:p>
          <a:p>
            <a:pPr lvl="0" algn="r"/>
            <a:r>
              <a:rPr lang="en-GB" sz="1100" b="1" kern="0" dirty="0">
                <a:solidFill>
                  <a:srgbClr val="808080"/>
                </a:solidFill>
              </a:rPr>
              <a:t>European Communications Office, 20-21 March 2025</a:t>
            </a:r>
          </a:p>
        </p:txBody>
      </p:sp>
    </p:spTree>
    <p:extLst>
      <p:ext uri="{BB962C8B-B14F-4D97-AF65-F5344CB8AC3E}">
        <p14:creationId xmlns:p14="http://schemas.microsoft.com/office/powerpoint/2010/main" val="23184188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DACF2-728F-B4DA-B1AE-9E69F28B5C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4F832EA-7EC0-7F38-CD26-9A18823C0E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7104"/>
              </p:ext>
            </p:extLst>
          </p:nvPr>
        </p:nvGraphicFramePr>
        <p:xfrm>
          <a:off x="438411" y="1540700"/>
          <a:ext cx="8229601" cy="3077998"/>
        </p:xfrm>
        <a:graphic>
          <a:graphicData uri="http://schemas.openxmlformats.org/drawingml/2006/table">
            <a:tbl>
              <a:tblPr firstRow="1" bandRow="1">
                <a:solidFill>
                  <a:srgbClr val="FFFFFF">
                    <a:alpha val="40000"/>
                  </a:srgbClr>
                </a:solidFill>
                <a:tableStyleId>{5C22544A-7EE6-4342-B048-85BDC9FD1C3A}</a:tableStyleId>
              </a:tblPr>
              <a:tblGrid>
                <a:gridCol w="832981">
                  <a:extLst>
                    <a:ext uri="{9D8B030D-6E8A-4147-A177-3AD203B41FA5}">
                      <a16:colId xmlns:a16="http://schemas.microsoft.com/office/drawing/2014/main" val="657985228"/>
                    </a:ext>
                  </a:extLst>
                </a:gridCol>
                <a:gridCol w="3031298">
                  <a:extLst>
                    <a:ext uri="{9D8B030D-6E8A-4147-A177-3AD203B41FA5}">
                      <a16:colId xmlns:a16="http://schemas.microsoft.com/office/drawing/2014/main" val="3288583648"/>
                    </a:ext>
                  </a:extLst>
                </a:gridCol>
                <a:gridCol w="876822">
                  <a:extLst>
                    <a:ext uri="{9D8B030D-6E8A-4147-A177-3AD203B41FA5}">
                      <a16:colId xmlns:a16="http://schemas.microsoft.com/office/drawing/2014/main" val="2416666248"/>
                    </a:ext>
                  </a:extLst>
                </a:gridCol>
                <a:gridCol w="1440493">
                  <a:extLst>
                    <a:ext uri="{9D8B030D-6E8A-4147-A177-3AD203B41FA5}">
                      <a16:colId xmlns:a16="http://schemas.microsoft.com/office/drawing/2014/main" val="1372484784"/>
                    </a:ext>
                  </a:extLst>
                </a:gridCol>
                <a:gridCol w="2048007">
                  <a:extLst>
                    <a:ext uri="{9D8B030D-6E8A-4147-A177-3AD203B41FA5}">
                      <a16:colId xmlns:a16="http://schemas.microsoft.com/office/drawing/2014/main" val="1485108153"/>
                    </a:ext>
                  </a:extLst>
                </a:gridCol>
              </a:tblGrid>
              <a:tr h="279818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WRC-27 AI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Topic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ITU-R WP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Resolution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CEPT coordinator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9896458"/>
                  </a:ext>
                </a:extLst>
              </a:tr>
              <a:tr h="279818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1.1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ESIMS to GSO/NGSO in 47.2-51.4 “V” GHz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WP 4A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10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176 (Rev.WRC-23)</a:t>
                      </a:r>
                      <a:r>
                        <a:rPr lang="en-GB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DK" sz="100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Stephane Mebaley Ekome (LUX)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374672"/>
                  </a:ext>
                </a:extLst>
              </a:tr>
              <a:tr h="279818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1.2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en-US" sz="1000" dirty="0"/>
                        <a:t>Smaller ES antennas in 13.75-14 GHz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WP 4A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10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129 (WRC-23)</a:t>
                      </a:r>
                      <a:endParaRPr lang="en-DK" sz="100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Álvaro de Vega (E) 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3939993"/>
                  </a:ext>
                </a:extLst>
              </a:tr>
              <a:tr h="279818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1.3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dirty="0"/>
                        <a:t>NGSO gateways FSS E-s in 51.4-52.4 GHz</a:t>
                      </a:r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WP 4A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10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130 (WRC‑23)</a:t>
                      </a:r>
                      <a:endParaRPr lang="en-DK" sz="100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Saemi Tanaka Aceves (NL)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9468674"/>
                  </a:ext>
                </a:extLst>
              </a:tr>
              <a:tr h="279818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1.4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/>
                        <a:t>FSS s-E in regions across in 17.3-17.7/8 GHz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WP 4A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726 (WRC‑23)</a:t>
                      </a:r>
                      <a:endParaRPr lang="en-DK" sz="100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TBD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9711192"/>
                  </a:ext>
                </a:extLst>
              </a:tr>
              <a:tr h="279818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1.5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/>
                        <a:t>Unauthorized operation, service area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WP 4A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10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14 (WRC‑23)</a:t>
                      </a:r>
                      <a:r>
                        <a:rPr lang="en-GB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DK" sz="100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Kévin Le </a:t>
                      </a:r>
                      <a:r>
                        <a:rPr lang="en-GB" sz="10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Vot</a:t>
                      </a:r>
                      <a:r>
                        <a:rPr lang="en-GB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(F)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6604151"/>
                  </a:ext>
                </a:extLst>
              </a:tr>
              <a:tr h="279818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1.6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en-US" sz="1000" dirty="0"/>
                        <a:t>Equitable access in Q and V bands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WP 4A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131 (WRC‑23)</a:t>
                      </a:r>
                      <a:endParaRPr lang="en-DK" sz="100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TBD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7600081"/>
                  </a:ext>
                </a:extLst>
              </a:tr>
              <a:tr h="279818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1.10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dirty="0"/>
                        <a:t>71-76, 81-86 GHz </a:t>
                      </a:r>
                      <a:r>
                        <a:rPr lang="en-US" altLang="en-US" sz="1000" dirty="0" err="1"/>
                        <a:t>eirp</a:t>
                      </a:r>
                      <a:r>
                        <a:rPr lang="en-US" altLang="en-US" sz="1000" dirty="0"/>
                        <a:t> &amp; </a:t>
                      </a:r>
                      <a:r>
                        <a:rPr lang="en-US" altLang="en-US" sz="1000" dirty="0" err="1"/>
                        <a:t>pfd</a:t>
                      </a:r>
                      <a:r>
                        <a:rPr lang="en-US" altLang="en-US" sz="1000" dirty="0"/>
                        <a:t> FSS/FS/MS</a:t>
                      </a:r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/>
                        </a:rPr>
                        <a:t>WP 5C</a:t>
                      </a:r>
                      <a:endParaRPr lang="en-DK" sz="1000" dirty="0"/>
                    </a:p>
                  </a:txBody>
                  <a:tcPr marL="63500" marR="63500" marT="63500" marB="63500"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/>
                        </a:rPr>
                        <a:t>775 (Rev.WRC‑23)</a:t>
                      </a:r>
                      <a:endParaRPr lang="en-DK" sz="100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Nasarat Ali (G)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1351375"/>
                  </a:ext>
                </a:extLst>
              </a:tr>
              <a:tr h="279818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7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dirty="0"/>
                        <a:t>Satellite coordination procedures</a:t>
                      </a:r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WP 4A</a:t>
                      </a:r>
                      <a:endParaRPr lang="en-DK" sz="1000" dirty="0"/>
                    </a:p>
                  </a:txBody>
                  <a:tcPr marL="63500" marR="63500" marT="63500" marB="63500"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10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2"/>
                        </a:rPr>
                        <a:t>86 (Rev.WRC-07)</a:t>
                      </a:r>
                      <a:endParaRPr lang="en-DK" sz="100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Anna Marklund (S)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1565487"/>
                  </a:ext>
                </a:extLst>
              </a:tr>
              <a:tr h="279818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9.2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dirty="0"/>
                        <a:t>Inconsistencies in RRs via ITU BR Director Report</a:t>
                      </a:r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DK" sz="1000" dirty="0"/>
                    </a:p>
                  </a:txBody>
                  <a:tcPr marL="63500" marR="63500" marT="63500" marB="63500"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DK" sz="100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 Vukcevic (MGR)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8673420"/>
                  </a:ext>
                </a:extLst>
              </a:tr>
              <a:tr h="279818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9.3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dirty="0"/>
                        <a:t>Check satellite processes are equitable</a:t>
                      </a:r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DK" sz="1000" dirty="0"/>
                    </a:p>
                  </a:txBody>
                  <a:tcPr marL="63500" marR="63500" marT="63500" marB="63500"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10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3"/>
                        </a:rPr>
                        <a:t>80 (Rev.WRC-07)</a:t>
                      </a:r>
                      <a:endParaRPr lang="en-DK" sz="100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Thomas Weber (D)</a:t>
                      </a:r>
                      <a:endParaRPr lang="en-DK" sz="10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012734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BBA3F99-AC00-7A83-6351-2497B20F6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658"/>
            <a:ext cx="8229600" cy="571237"/>
          </a:xfrm>
        </p:spPr>
        <p:txBody>
          <a:bodyPr/>
          <a:lstStyle/>
          <a:p>
            <a:r>
              <a:rPr lang="en-US" dirty="0"/>
              <a:t>CPG PTB: Fixed &amp; Broadcasting Satellite Services</a:t>
            </a:r>
            <a:endParaRPr lang="en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93EB76-0B12-DD26-93C3-F74DA6E114A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57200" y="4767263"/>
            <a:ext cx="4879246" cy="274637"/>
          </a:xfrm>
        </p:spPr>
        <p:txBody>
          <a:bodyPr/>
          <a:lstStyle/>
          <a:p>
            <a:r>
              <a:rPr lang="en-US" b="1" dirty="0"/>
              <a:t>CEPT workshop on Spectrum, Numbering, ITU Policy, and Postal Regulation</a:t>
            </a:r>
          </a:p>
          <a:p>
            <a:r>
              <a:rPr lang="en-GB" b="1" dirty="0"/>
              <a:t>European Communications Office, 20-21 March 2025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4213C5F-7458-7208-884F-74562E28073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62800" y="680400"/>
            <a:ext cx="720000" cy="7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5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76C9B0D-AAA4-BC76-3D03-6521E91A6F26}"/>
              </a:ext>
            </a:extLst>
          </p:cNvPr>
          <p:cNvSpPr txBox="1"/>
          <p:nvPr/>
        </p:nvSpPr>
        <p:spPr>
          <a:xfrm>
            <a:off x="720246" y="1322225"/>
            <a:ext cx="392064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90488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Chair: Thomas Welter (F), Tech. Secretary: David </a:t>
            </a:r>
            <a:r>
              <a:rPr kumimoji="0" lang="en-US" altLang="en-US" sz="1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Mabiala</a:t>
            </a: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(F) </a:t>
            </a:r>
          </a:p>
        </p:txBody>
      </p:sp>
    </p:spTree>
    <p:extLst>
      <p:ext uri="{BB962C8B-B14F-4D97-AF65-F5344CB8AC3E}">
        <p14:creationId xmlns:p14="http://schemas.microsoft.com/office/powerpoint/2010/main" val="1316074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EE5D90-A89D-2D94-4C3B-B58A74F91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3A9E88-CC3F-0A11-F05F-83108F87E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400401"/>
              </p:ext>
            </p:extLst>
          </p:nvPr>
        </p:nvGraphicFramePr>
        <p:xfrm>
          <a:off x="438411" y="1540702"/>
          <a:ext cx="8229601" cy="3078002"/>
        </p:xfrm>
        <a:graphic>
          <a:graphicData uri="http://schemas.openxmlformats.org/drawingml/2006/table">
            <a:tbl>
              <a:tblPr firstRow="1" bandRow="1">
                <a:solidFill>
                  <a:srgbClr val="FFFFFF">
                    <a:alpha val="40000"/>
                  </a:srgbClr>
                </a:solidFill>
                <a:tableStyleId>{5C22544A-7EE6-4342-B048-85BDC9FD1C3A}</a:tableStyleId>
              </a:tblPr>
              <a:tblGrid>
                <a:gridCol w="958241">
                  <a:extLst>
                    <a:ext uri="{9D8B030D-6E8A-4147-A177-3AD203B41FA5}">
                      <a16:colId xmlns:a16="http://schemas.microsoft.com/office/drawing/2014/main" val="657985228"/>
                    </a:ext>
                  </a:extLst>
                </a:gridCol>
                <a:gridCol w="3187874">
                  <a:extLst>
                    <a:ext uri="{9D8B030D-6E8A-4147-A177-3AD203B41FA5}">
                      <a16:colId xmlns:a16="http://schemas.microsoft.com/office/drawing/2014/main" val="3288583648"/>
                    </a:ext>
                  </a:extLst>
                </a:gridCol>
                <a:gridCol w="883085">
                  <a:extLst>
                    <a:ext uri="{9D8B030D-6E8A-4147-A177-3AD203B41FA5}">
                      <a16:colId xmlns:a16="http://schemas.microsoft.com/office/drawing/2014/main" val="2416666248"/>
                    </a:ext>
                  </a:extLst>
                </a:gridCol>
                <a:gridCol w="1427967">
                  <a:extLst>
                    <a:ext uri="{9D8B030D-6E8A-4147-A177-3AD203B41FA5}">
                      <a16:colId xmlns:a16="http://schemas.microsoft.com/office/drawing/2014/main" val="1372484784"/>
                    </a:ext>
                  </a:extLst>
                </a:gridCol>
                <a:gridCol w="1772434">
                  <a:extLst>
                    <a:ext uri="{9D8B030D-6E8A-4147-A177-3AD203B41FA5}">
                      <a16:colId xmlns:a16="http://schemas.microsoft.com/office/drawing/2014/main" val="1485108153"/>
                    </a:ext>
                  </a:extLst>
                </a:gridCol>
              </a:tblGrid>
              <a:tr h="331479">
                <a:tc>
                  <a:txBody>
                    <a:bodyPr/>
                    <a:lstStyle/>
                    <a:p>
                      <a:pPr algn="l"/>
                      <a:r>
                        <a:rPr lang="en-US" sz="1050" dirty="0"/>
                        <a:t>WRC-27 AI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/>
                        <a:t>Topic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ITU-R WP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/>
                        <a:t>Resolution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/>
                        <a:t>CEPT coordinator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9896458"/>
                  </a:ext>
                </a:extLst>
              </a:tr>
              <a:tr h="331479">
                <a:tc>
                  <a:txBody>
                    <a:bodyPr/>
                    <a:lstStyle/>
                    <a:p>
                      <a:pPr algn="l"/>
                      <a:r>
                        <a:rPr lang="en-US" sz="1050" dirty="0"/>
                        <a:t>1.11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50" dirty="0"/>
                        <a:t>L Band space-to-space links GSO/NGSO for MSS</a:t>
                      </a:r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WP 4C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249</a:t>
                      </a:r>
                      <a:r>
                        <a:rPr lang="en-GB" sz="105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 </a:t>
                      </a:r>
                      <a:r>
                        <a:rPr lang="en-GB" sz="105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(Rev.WRC‑23)</a:t>
                      </a:r>
                      <a:endParaRPr lang="en-DK" sz="105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Jordan Oxley (G)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374672"/>
                  </a:ext>
                </a:extLst>
              </a:tr>
              <a:tr h="331479">
                <a:tc>
                  <a:txBody>
                    <a:bodyPr/>
                    <a:lstStyle/>
                    <a:p>
                      <a:pPr algn="l"/>
                      <a:r>
                        <a:rPr lang="en-US" sz="1050" dirty="0"/>
                        <a:t>1.12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en-US" sz="1050" dirty="0"/>
                        <a:t>Low data rate NGSO MSS in L/S bands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WP 4C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252 (WRC‑23)</a:t>
                      </a:r>
                      <a:endParaRPr lang="en-DK" sz="105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Laura </a:t>
                      </a:r>
                      <a:r>
                        <a:rPr lang="en-GB" sz="105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Pometcu</a:t>
                      </a:r>
                      <a:r>
                        <a:rPr lang="en-GB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(F)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3939993"/>
                  </a:ext>
                </a:extLst>
              </a:tr>
              <a:tr h="331479">
                <a:tc>
                  <a:txBody>
                    <a:bodyPr/>
                    <a:lstStyle/>
                    <a:p>
                      <a:pPr algn="l"/>
                      <a:r>
                        <a:rPr lang="en-US" sz="1050" dirty="0"/>
                        <a:t>1.13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50" dirty="0"/>
                        <a:t>MSS in IMT bands to complement MS IMT</a:t>
                      </a:r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WP 4C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253 (WRC-23)</a:t>
                      </a:r>
                      <a:endParaRPr lang="en-DK" sz="105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/>
                        <a:t>TBD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9468674"/>
                  </a:ext>
                </a:extLst>
              </a:tr>
              <a:tr h="331479">
                <a:tc>
                  <a:txBody>
                    <a:bodyPr/>
                    <a:lstStyle/>
                    <a:p>
                      <a:pPr algn="l"/>
                      <a:r>
                        <a:rPr lang="en-US" sz="1050" dirty="0"/>
                        <a:t>1.14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en-US" sz="1050" dirty="0"/>
                        <a:t>Additional MSS allocations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WP 4C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254 (WRC‑23)</a:t>
                      </a:r>
                      <a:r>
                        <a:rPr lang="en-GB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DK" sz="105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50" dirty="0"/>
                        <a:t>TBD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9711192"/>
                  </a:ext>
                </a:extLst>
              </a:tr>
              <a:tr h="331479">
                <a:tc>
                  <a:txBody>
                    <a:bodyPr/>
                    <a:lstStyle/>
                    <a:p>
                      <a:pPr algn="l"/>
                      <a:r>
                        <a:rPr lang="en-US" sz="1050" dirty="0"/>
                        <a:t>2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en-US" sz="1050" dirty="0"/>
                        <a:t>Review of incorporated Recs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CPM27-2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27 (Rev.WRC-19)</a:t>
                      </a:r>
                      <a:r>
                        <a:rPr lang="en-GB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endParaRPr lang="en-DK" sz="105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Karel </a:t>
                      </a:r>
                      <a:r>
                        <a:rPr lang="en-GB" sz="105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Antousek</a:t>
                      </a:r>
                      <a:r>
                        <a:rPr lang="en-GB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(CZE)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6604151"/>
                  </a:ext>
                </a:extLst>
              </a:tr>
              <a:tr h="331479">
                <a:tc>
                  <a:txBody>
                    <a:bodyPr/>
                    <a:lstStyle/>
                    <a:p>
                      <a:pPr algn="l"/>
                      <a:r>
                        <a:rPr lang="en-US" sz="1050" dirty="0"/>
                        <a:t>4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en-US" sz="1050" dirty="0"/>
                        <a:t>Review of WRC Res/Recs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CPM27-2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105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95 (Rev.WRC-19)</a:t>
                      </a:r>
                      <a:endParaRPr lang="en-DK" sz="105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Karel </a:t>
                      </a:r>
                      <a:r>
                        <a:rPr lang="en-GB" sz="105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Antousek</a:t>
                      </a:r>
                      <a:r>
                        <a:rPr lang="en-GB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(CZE)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7600081"/>
                  </a:ext>
                </a:extLst>
              </a:tr>
              <a:tr h="331479">
                <a:tc>
                  <a:txBody>
                    <a:bodyPr/>
                    <a:lstStyle/>
                    <a:p>
                      <a:pPr algn="l"/>
                      <a:r>
                        <a:rPr lang="en-US" sz="1050" dirty="0"/>
                        <a:t>8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50" dirty="0"/>
                        <a:t>Footnotes</a:t>
                      </a:r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CPM27-2*</a:t>
                      </a:r>
                      <a:endParaRPr lang="en-DK" sz="1050" dirty="0"/>
                    </a:p>
                  </a:txBody>
                  <a:tcPr marL="63500" marR="63500" marT="63500" marB="63500"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/>
                        </a:rPr>
                        <a:t>26 (Rev.WRC-23)</a:t>
                      </a:r>
                      <a:endParaRPr lang="en-DK" sz="105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Stefan Mayer-</a:t>
                      </a:r>
                      <a:r>
                        <a:rPr lang="en-GB" sz="105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Bidmon</a:t>
                      </a:r>
                      <a:r>
                        <a:rPr lang="en-GB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(D)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1351375"/>
                  </a:ext>
                </a:extLst>
              </a:tr>
              <a:tr h="426170">
                <a:tc>
                  <a:txBody>
                    <a:bodyPr/>
                    <a:lstStyle/>
                    <a:p>
                      <a:pPr algn="l"/>
                      <a:r>
                        <a:rPr lang="en-US" sz="1050" dirty="0"/>
                        <a:t>10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50" dirty="0"/>
                        <a:t>Future agenda</a:t>
                      </a:r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CPM27-2*</a:t>
                      </a:r>
                      <a:endParaRPr lang="en-DK" sz="1050" dirty="0"/>
                    </a:p>
                  </a:txBody>
                  <a:tcPr marL="63500" marR="63500" marT="63500" marB="63500"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105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/>
                        </a:rPr>
                        <a:t>804 (Rev.WRC-23)</a:t>
                      </a:r>
                      <a:endParaRPr lang="en-DK" sz="105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Emmanuel </a:t>
                      </a:r>
                      <a:r>
                        <a:rPr lang="en-GB" sz="105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Faussurier</a:t>
                      </a:r>
                      <a:r>
                        <a:rPr lang="en-GB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(F)</a:t>
                      </a:r>
                    </a:p>
                    <a:p>
                      <a:pPr algn="l"/>
                      <a:r>
                        <a:rPr lang="en-GB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Wesley Milton (G)</a:t>
                      </a:r>
                      <a:endParaRPr lang="en-DK" sz="105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7823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143D188-D6A5-532F-AD9E-9A718E8D0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658"/>
            <a:ext cx="8229600" cy="571237"/>
          </a:xfrm>
        </p:spPr>
        <p:txBody>
          <a:bodyPr>
            <a:normAutofit/>
          </a:bodyPr>
          <a:lstStyle/>
          <a:p>
            <a:r>
              <a:rPr lang="en-US" dirty="0"/>
              <a:t>CPG PTC: </a:t>
            </a:r>
            <a:r>
              <a:rPr lang="en-US" altLang="en-US" dirty="0"/>
              <a:t>Mobile Satellite Service &amp; General Issues</a:t>
            </a:r>
            <a:endParaRPr lang="en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B26496-5143-034D-CEEC-D8690D0F4ED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57200" y="4767263"/>
            <a:ext cx="4879246" cy="274637"/>
          </a:xfrm>
        </p:spPr>
        <p:txBody>
          <a:bodyPr/>
          <a:lstStyle/>
          <a:p>
            <a:r>
              <a:rPr lang="en-US" b="1" dirty="0"/>
              <a:t>CEPT workshop on Spectrum, Numbering, ITU Policy, and Postal Regulation</a:t>
            </a:r>
          </a:p>
          <a:p>
            <a:r>
              <a:rPr lang="en-GB" b="1" dirty="0"/>
              <a:t>European Communications Office, 20-21 March 2025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3BFACB9-2AC1-BFD2-900E-2365E61825D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2800" y="680400"/>
            <a:ext cx="720000" cy="7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5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2993DA83-4C43-0A03-6316-44D580936B25}"/>
              </a:ext>
            </a:extLst>
          </p:cNvPr>
          <p:cNvSpPr txBox="1"/>
          <p:nvPr/>
        </p:nvSpPr>
        <p:spPr>
          <a:xfrm>
            <a:off x="720000" y="1321364"/>
            <a:ext cx="626603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90488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2438" algn="l"/>
              </a:tabLst>
            </a:pPr>
            <a:r>
              <a:rPr lang="pt-BR" altLang="en-US" sz="1000" b="1" dirty="0"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Chair: Nadia Katsanou (GRC), Tech. Secretary: Natascha Ciaccia Huguenin (SUI)</a:t>
            </a:r>
            <a:endParaRPr lang="en-US" altLang="en-US" sz="1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F08C83-8A9D-AC98-BC3D-48B07CC7BE1D}"/>
              </a:ext>
            </a:extLst>
          </p:cNvPr>
          <p:cNvSpPr txBox="1"/>
          <p:nvPr/>
        </p:nvSpPr>
        <p:spPr>
          <a:xfrm>
            <a:off x="4816257" y="4585536"/>
            <a:ext cx="517325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b="0" i="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* Provision of details to CPM27-2 is not a requirement for consideration at WRC-27.</a:t>
            </a:r>
            <a:endParaRPr lang="en-DK" sz="800" dirty="0"/>
          </a:p>
        </p:txBody>
      </p:sp>
    </p:spTree>
    <p:extLst>
      <p:ext uri="{BB962C8B-B14F-4D97-AF65-F5344CB8AC3E}">
        <p14:creationId xmlns:p14="http://schemas.microsoft.com/office/powerpoint/2010/main" val="460667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543B25-02A1-DEC1-72F5-D9367E22A7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0C2D98B-C7B1-582A-3658-5AF32B6D59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591553"/>
              </p:ext>
            </p:extLst>
          </p:nvPr>
        </p:nvGraphicFramePr>
        <p:xfrm>
          <a:off x="438411" y="1540701"/>
          <a:ext cx="8229601" cy="1448395"/>
        </p:xfrm>
        <a:graphic>
          <a:graphicData uri="http://schemas.openxmlformats.org/drawingml/2006/table">
            <a:tbl>
              <a:tblPr firstRow="1" bandRow="1">
                <a:solidFill>
                  <a:srgbClr val="FFFFFF">
                    <a:alpha val="40000"/>
                  </a:srgbClr>
                </a:solidFill>
                <a:tableStyleId>{5C22544A-7EE6-4342-B048-85BDC9FD1C3A}</a:tableStyleId>
              </a:tblPr>
              <a:tblGrid>
                <a:gridCol w="945715">
                  <a:extLst>
                    <a:ext uri="{9D8B030D-6E8A-4147-A177-3AD203B41FA5}">
                      <a16:colId xmlns:a16="http://schemas.microsoft.com/office/drawing/2014/main" val="657985228"/>
                    </a:ext>
                  </a:extLst>
                </a:gridCol>
                <a:gridCol w="3050088">
                  <a:extLst>
                    <a:ext uri="{9D8B030D-6E8A-4147-A177-3AD203B41FA5}">
                      <a16:colId xmlns:a16="http://schemas.microsoft.com/office/drawing/2014/main" val="3288583648"/>
                    </a:ext>
                  </a:extLst>
                </a:gridCol>
                <a:gridCol w="964504">
                  <a:extLst>
                    <a:ext uri="{9D8B030D-6E8A-4147-A177-3AD203B41FA5}">
                      <a16:colId xmlns:a16="http://schemas.microsoft.com/office/drawing/2014/main" val="2416666248"/>
                    </a:ext>
                  </a:extLst>
                </a:gridCol>
                <a:gridCol w="1246340">
                  <a:extLst>
                    <a:ext uri="{9D8B030D-6E8A-4147-A177-3AD203B41FA5}">
                      <a16:colId xmlns:a16="http://schemas.microsoft.com/office/drawing/2014/main" val="1372484784"/>
                    </a:ext>
                  </a:extLst>
                </a:gridCol>
                <a:gridCol w="2022954">
                  <a:extLst>
                    <a:ext uri="{9D8B030D-6E8A-4147-A177-3AD203B41FA5}">
                      <a16:colId xmlns:a16="http://schemas.microsoft.com/office/drawing/2014/main" val="1485108153"/>
                    </a:ext>
                  </a:extLst>
                </a:gridCol>
              </a:tblGrid>
              <a:tr h="427315">
                <a:tc>
                  <a:txBody>
                    <a:bodyPr/>
                    <a:lstStyle/>
                    <a:p>
                      <a:pPr algn="l"/>
                      <a:r>
                        <a:rPr lang="en-US" sz="1100" dirty="0"/>
                        <a:t>WRC-27 AI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/>
                        <a:t>Topic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ITU-R WP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/>
                        <a:t>Resolution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/>
                        <a:t>CEPT coordinator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9896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100" dirty="0"/>
                        <a:t>1.7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en-US" sz="1100" dirty="0"/>
                        <a:t>IMT 4.4, 7, 8 &amp; 15 GHz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WP 5D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1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256 (WRC‑23)</a:t>
                      </a:r>
                      <a:endParaRPr lang="en-DK" sz="110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Robert Cooper (G)</a:t>
                      </a:r>
                    </a:p>
                    <a:p>
                      <a:pPr algn="l"/>
                      <a:r>
                        <a:rPr lang="en-GB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Ines Ortega Castello (D)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374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100" dirty="0"/>
                        <a:t>1.13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dirty="0"/>
                        <a:t>MSS in IMT bands to complement MS IMT</a:t>
                      </a:r>
                    </a:p>
                    <a:p>
                      <a:pPr algn="l"/>
                      <a:r>
                        <a:rPr lang="en-US" altLang="en-US" sz="1100" dirty="0"/>
                        <a:t>(limited to the technical studies, on the protection the of terrestrial component of IMT)</a:t>
                      </a:r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WP 4C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11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253 (WRC-23)</a:t>
                      </a:r>
                      <a:endParaRPr lang="en-DK" sz="110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/>
                        <a:t>TBD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393999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4F0AA0BE-6629-00A9-5B2E-274ABF927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658"/>
            <a:ext cx="8229600" cy="571237"/>
          </a:xfrm>
        </p:spPr>
        <p:txBody>
          <a:bodyPr/>
          <a:lstStyle/>
          <a:p>
            <a:r>
              <a:rPr lang="en-US" dirty="0"/>
              <a:t>ECC PT1: IMT Matters</a:t>
            </a:r>
            <a:endParaRPr lang="en-DK" dirty="0"/>
          </a:p>
        </p:txBody>
      </p:sp>
      <p:sp>
        <p:nvSpPr>
          <p:cNvPr id="34" name="Footer Placeholder 3">
            <a:extLst>
              <a:ext uri="{FF2B5EF4-FFF2-40B4-BE49-F238E27FC236}">
                <a16:creationId xmlns:a16="http://schemas.microsoft.com/office/drawing/2014/main" id="{5E638215-3458-78C1-B85B-949163995E5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57200" y="4767263"/>
            <a:ext cx="4879246" cy="274637"/>
          </a:xfrm>
        </p:spPr>
        <p:txBody>
          <a:bodyPr/>
          <a:lstStyle/>
          <a:p>
            <a:r>
              <a:rPr lang="en-US" b="1" dirty="0"/>
              <a:t>CEPT workshop on Spectrum, Numbering, ITU Policy, and Postal Regulation</a:t>
            </a:r>
          </a:p>
          <a:p>
            <a:r>
              <a:rPr lang="en-GB" b="1" dirty="0"/>
              <a:t>European Communications Office, 20-21 March 2025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A4C9A35-EB4D-1B32-643D-0E988641C21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800" y="680400"/>
            <a:ext cx="720000" cy="7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5000"/>
              </a:prst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0E89C82-85DF-7A95-D2D4-F0097357DF68}"/>
              </a:ext>
            </a:extLst>
          </p:cNvPr>
          <p:cNvSpPr txBox="1"/>
          <p:nvPr/>
        </p:nvSpPr>
        <p:spPr>
          <a:xfrm>
            <a:off x="720000" y="1321364"/>
            <a:ext cx="626603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90488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2438" algn="l"/>
              </a:tabLst>
            </a:pPr>
            <a:r>
              <a:rPr lang="pt-BR" altLang="en-US" sz="1000" b="1" dirty="0"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Chair: Christoph Hildebrand (D)</a:t>
            </a:r>
            <a:endParaRPr lang="en-US" altLang="en-US" sz="1000" b="1" dirty="0">
              <a:solidFill>
                <a:srgbClr val="FF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0223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DDDE9D-E4DD-6168-117B-71749C5A8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ECO as the CEPT Focal Point</a:t>
            </a:r>
            <a:endParaRPr lang="en-DK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3C0BAB-BF95-71A4-4FEF-428D00A4C5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pPr>
              <a:spcBef>
                <a:spcPts val="1200"/>
              </a:spcBef>
            </a:pPr>
            <a:r>
              <a:rPr lang="en-US" sz="1800" dirty="0"/>
              <a:t>Permanent point of contact with other Regional Telecommunication </a:t>
            </a:r>
            <a:r>
              <a:rPr lang="en-US" sz="1800" dirty="0" err="1"/>
              <a:t>Organisations</a:t>
            </a:r>
            <a:r>
              <a:rPr lang="en-US" sz="1800" dirty="0"/>
              <a:t> (RTOs) </a:t>
            </a:r>
            <a:r>
              <a:rPr lang="en-US" sz="1800" dirty="0" err="1"/>
              <a:t>recognised</a:t>
            </a:r>
            <a:r>
              <a:rPr lang="en-US" sz="1800" dirty="0"/>
              <a:t> by the ITU </a:t>
            </a:r>
          </a:p>
          <a:p>
            <a:pPr>
              <a:spcBef>
                <a:spcPts val="1200"/>
              </a:spcBef>
            </a:pPr>
            <a:r>
              <a:rPr lang="en-US" sz="1800" dirty="0"/>
              <a:t>Promotion of relationships between the CEPT and the other RTOs in a spirit of cooperation and compromise</a:t>
            </a:r>
          </a:p>
          <a:p>
            <a:pPr>
              <a:spcBef>
                <a:spcPts val="1200"/>
              </a:spcBef>
            </a:pPr>
            <a:r>
              <a:rPr lang="en-US" sz="1800" dirty="0"/>
              <a:t>Assistance for the CEPT preparation to the meetings: </a:t>
            </a:r>
          </a:p>
          <a:p>
            <a:pPr lvl="1">
              <a:spcBef>
                <a:spcPts val="1200"/>
              </a:spcBef>
            </a:pPr>
            <a:r>
              <a:rPr lang="en-US" sz="1800" dirty="0"/>
              <a:t>Compilation and distribution of informative material on the status of the WRC‐27 preparation in CEPT, including Preliminary CEPT positions on the agenda items </a:t>
            </a:r>
          </a:p>
          <a:p>
            <a:pPr lvl="1">
              <a:spcBef>
                <a:spcPts val="1200"/>
              </a:spcBef>
            </a:pPr>
            <a:r>
              <a:rPr lang="en-US" sz="1800" dirty="0"/>
              <a:t>Mutual exchange of positions on the agenda items  </a:t>
            </a:r>
          </a:p>
          <a:p>
            <a:pPr lvl="1">
              <a:spcBef>
                <a:spcPts val="1200"/>
              </a:spcBef>
            </a:pPr>
            <a:r>
              <a:rPr lang="en-US" sz="1800" dirty="0"/>
              <a:t>Assembling of CEPT delegations to other RTOs meetings and remote attendance to these meetings as part of the CEPT delegation</a:t>
            </a:r>
            <a:endParaRPr lang="en-DK" sz="18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0797E32-E970-9355-51FA-BD13B4331A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b="1" kern="0" dirty="0">
                <a:solidFill>
                  <a:srgbClr val="808080"/>
                </a:solidFill>
              </a:rPr>
              <a:t>CEPT workshop on Spectrum, Numbering, ITU Policy, and Postal Regulation</a:t>
            </a:r>
          </a:p>
          <a:p>
            <a:r>
              <a:rPr lang="en-GB" sz="900" b="1" kern="0" dirty="0">
                <a:solidFill>
                  <a:srgbClr val="808080"/>
                </a:solidFill>
              </a:rPr>
              <a:t>European Communications Office, 20-21 March 2025</a:t>
            </a:r>
          </a:p>
        </p:txBody>
      </p:sp>
    </p:spTree>
    <p:extLst>
      <p:ext uri="{BB962C8B-B14F-4D97-AF65-F5344CB8AC3E}">
        <p14:creationId xmlns:p14="http://schemas.microsoft.com/office/powerpoint/2010/main" val="2914387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C0629D-3A78-6E5C-A41B-3D3F53CF15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Links for CPG preparatory work</a:t>
            </a:r>
            <a:endParaRPr lang="en-DK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44EF77-8FEF-4E08-A726-8BAEFA6796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40000" lnSpcReduction="20000"/>
          </a:bodyPr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3000" b="1" u="sng" dirty="0">
                <a:latin typeface="Arial" panose="020B0604020202020204" pitchFamily="34" charset="0"/>
                <a:cs typeface="Times New Roman" panose="02020603050405020304" pitchFamily="18" charset="0"/>
                <a:hlinkClick r:id="rId3"/>
              </a:rPr>
              <a:t>CPG Home Page</a:t>
            </a:r>
            <a:endParaRPr lang="en-GB" sz="3000" b="1" u="sng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3000" dirty="0">
                <a:latin typeface="Arial" panose="020B0604020202020204" pitchFamily="34" charset="0"/>
                <a:cs typeface="Times New Roman" panose="02020603050405020304" pitchFamily="18" charset="0"/>
              </a:rPr>
              <a:t>The next meeting, CPG27-3, will be held 10-13 June 2025 in Groningen, the Netherlands. </a:t>
            </a:r>
          </a:p>
          <a:p>
            <a:pPr marL="0" indent="0" algn="just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sz="2900" b="1" u="sng" dirty="0">
                <a:latin typeface="Arial" panose="020B0604020202020204" pitchFamily="34" charset="0"/>
                <a:cs typeface="Times New Roman" panose="02020603050405020304" pitchFamily="18" charset="0"/>
                <a:hlinkClick r:id="rId4"/>
              </a:rPr>
              <a:t>CPG PTA Home Page</a:t>
            </a:r>
            <a:endParaRPr lang="en-US" sz="2900" b="1" u="sng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3000" dirty="0">
                <a:latin typeface="Arial" panose="020B0604020202020204" pitchFamily="34" charset="0"/>
                <a:cs typeface="Times New Roman" panose="02020603050405020304" pitchFamily="18" charset="0"/>
              </a:rPr>
              <a:t>The next meeting, PTA#3, will be held 26-29 August 2025 in Budapest, Hungary. </a:t>
            </a:r>
          </a:p>
          <a:p>
            <a:pPr marL="0" indent="0" algn="just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sz="2900" b="1" u="sng" dirty="0">
                <a:latin typeface="Arial" panose="020B0604020202020204" pitchFamily="34" charset="0"/>
                <a:cs typeface="Times New Roman" panose="02020603050405020304" pitchFamily="18" charset="0"/>
                <a:hlinkClick r:id="rId5"/>
              </a:rPr>
              <a:t>CPG PTB Home Page</a:t>
            </a:r>
            <a:endParaRPr lang="en-US" sz="2900" b="1" u="sng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3000" dirty="0">
                <a:latin typeface="Arial" panose="020B0604020202020204" pitchFamily="34" charset="0"/>
                <a:cs typeface="Times New Roman" panose="02020603050405020304" pitchFamily="18" charset="0"/>
              </a:rPr>
              <a:t>The next meeting, PTB#2, will be held 24-28 March 2025 in Copenhagen, Denmark. </a:t>
            </a:r>
            <a:endParaRPr lang="en-US" sz="2800" b="1" u="sng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sz="2900" b="1" u="sng" dirty="0">
                <a:latin typeface="Arial" panose="020B0604020202020204" pitchFamily="34" charset="0"/>
                <a:cs typeface="Times New Roman" panose="02020603050405020304" pitchFamily="18" charset="0"/>
                <a:hlinkClick r:id="rId6"/>
              </a:rPr>
              <a:t>CPG PTC Home Page</a:t>
            </a:r>
            <a:endParaRPr lang="en-US" sz="2900" b="1" u="sng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800" dirty="0">
                <a:latin typeface="Arial" panose="020B0604020202020204" pitchFamily="34" charset="0"/>
                <a:cs typeface="Times New Roman" panose="02020603050405020304" pitchFamily="18" charset="0"/>
              </a:rPr>
              <a:t>The next meeting, PTC#2, will be held 1-4 April 2025 in Athens, Greece. </a:t>
            </a:r>
            <a:endParaRPr lang="en-US" sz="2900" b="1" u="sng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sz="2900" b="1" u="sng" dirty="0">
                <a:latin typeface="Arial" panose="020B0604020202020204" pitchFamily="34" charset="0"/>
                <a:cs typeface="Times New Roman" panose="02020603050405020304" pitchFamily="18" charset="0"/>
                <a:hlinkClick r:id="rId7"/>
              </a:rPr>
              <a:t>ECC PT1 Home Page</a:t>
            </a:r>
            <a:endParaRPr lang="en-US" sz="2900" b="1" u="sng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800" dirty="0">
                <a:latin typeface="Arial" panose="020B0604020202020204" pitchFamily="34" charset="0"/>
                <a:cs typeface="Times New Roman" panose="02020603050405020304" pitchFamily="18" charset="0"/>
              </a:rPr>
              <a:t>The next meeting, PT1#81, will be held 5-9 May 2025 in Budapest, Hungary. </a:t>
            </a:r>
            <a:endParaRPr lang="en-US" sz="2900" b="1" u="sng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4C70D9-4988-580C-8A30-7584B2544D6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b="1" kern="0" dirty="0">
                <a:solidFill>
                  <a:srgbClr val="808080"/>
                </a:solidFill>
              </a:rPr>
              <a:t>CEPT workshop on Spectrum, Numbering, ITU Policy, and Postal Regulation</a:t>
            </a:r>
          </a:p>
          <a:p>
            <a:r>
              <a:rPr lang="en-GB" sz="900" b="1" kern="0" dirty="0">
                <a:solidFill>
                  <a:srgbClr val="808080"/>
                </a:solidFill>
              </a:rPr>
              <a:t>European Communications Office, 20-21 March 2025</a:t>
            </a:r>
          </a:p>
        </p:txBody>
      </p:sp>
    </p:spTree>
    <p:extLst>
      <p:ext uri="{BB962C8B-B14F-4D97-AF65-F5344CB8AC3E}">
        <p14:creationId xmlns:p14="http://schemas.microsoft.com/office/powerpoint/2010/main" val="14288956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F4F27-D4FF-5C4B-5571-43719ADAB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12E83-5D3C-9F9D-6308-0C8AAAB25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Links for CPG preparatory work</a:t>
            </a:r>
            <a:endParaRPr lang="en-DK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8748D6-97BE-0E7D-60DC-470868473C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GB" sz="1200" b="1" u="sng" dirty="0">
                <a:latin typeface="Arial" panose="020B0604020202020204" pitchFamily="34" charset="0"/>
                <a:cs typeface="Times New Roman" panose="02020603050405020304" pitchFamily="18" charset="0"/>
                <a:hlinkClick r:id="rId3"/>
              </a:rPr>
              <a:t>CEPT Coordinators for WRC-27 agenda items </a:t>
            </a:r>
            <a:endParaRPr lang="en-GB" sz="1200" b="1" u="sng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GB" sz="1200" b="1" u="sng" dirty="0">
                <a:latin typeface="Arial" panose="020B0604020202020204" pitchFamily="34" charset="0"/>
                <a:cs typeface="Times New Roman" panose="02020603050405020304" pitchFamily="18" charset="0"/>
                <a:hlinkClick r:id="rId4"/>
              </a:rPr>
              <a:t>CEPT Briefs / European Common Proposals to WRC-27</a:t>
            </a:r>
            <a:endParaRPr lang="en-GB" sz="1200" b="1" u="sng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GB" sz="1200" b="1" u="sng" dirty="0">
                <a:latin typeface="Arial" panose="020B0604020202020204" pitchFamily="34" charset="0"/>
                <a:cs typeface="Times New Roman" panose="02020603050405020304" pitchFamily="18" charset="0"/>
                <a:hlinkClick r:id="rId5"/>
              </a:rPr>
              <a:t>CEPT Network of Women for WRC-27 (NOW4WRC27) page</a:t>
            </a:r>
            <a:endParaRPr lang="en-GB" sz="1200" b="1" u="sng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 algn="just" fontAlgn="base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GB" sz="1200" b="1" u="sng" dirty="0">
                <a:latin typeface="Arial" panose="020B0604020202020204" pitchFamily="34" charset="0"/>
                <a:cs typeface="Times New Roman" panose="02020603050405020304" pitchFamily="18" charset="0"/>
                <a:hlinkClick r:id="rId6"/>
              </a:rPr>
              <a:t>ITU-R  Preparatory Studies for WRC-27</a:t>
            </a:r>
            <a:endParaRPr lang="en-GB" sz="1200" b="1" u="sng" dirty="0">
              <a:latin typeface="Arial" panose="020B0604020202020204" pitchFamily="34" charset="0"/>
              <a:cs typeface="Times New Roman" panose="02020603050405020304" pitchFamily="18" charset="0"/>
              <a:hlinkClick r:id="rId7"/>
            </a:endParaRPr>
          </a:p>
          <a:p>
            <a:pPr marL="0" indent="0" algn="just" fontAlgn="base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GB" sz="1200" b="1" u="sng" dirty="0">
                <a:latin typeface="Arial" panose="020B0604020202020204" pitchFamily="34" charset="0"/>
                <a:cs typeface="Times New Roman" panose="02020603050405020304" pitchFamily="18" charset="0"/>
                <a:hlinkClick r:id="rId7"/>
              </a:rPr>
              <a:t>ITU-R Regional preparation for WRC-27</a:t>
            </a:r>
            <a:endParaRPr lang="en-DK" sz="1200" b="1" u="sng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0BEB38-FBDF-5404-D5C2-2C463B6C780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b="1" kern="0" dirty="0">
                <a:solidFill>
                  <a:srgbClr val="808080"/>
                </a:solidFill>
              </a:rPr>
              <a:t>CEPT workshop on Spectrum, Numbering, ITU Policy, and Postal Regulation</a:t>
            </a:r>
          </a:p>
          <a:p>
            <a:r>
              <a:rPr lang="en-GB" sz="900" b="1" kern="0" dirty="0">
                <a:solidFill>
                  <a:srgbClr val="808080"/>
                </a:solidFill>
              </a:rPr>
              <a:t>European Communications Office, 20-21 March 2025</a:t>
            </a:r>
          </a:p>
        </p:txBody>
      </p:sp>
    </p:spTree>
    <p:extLst>
      <p:ext uri="{BB962C8B-B14F-4D97-AF65-F5344CB8AC3E}">
        <p14:creationId xmlns:p14="http://schemas.microsoft.com/office/powerpoint/2010/main" val="34975501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246B1B6-FF0B-7C33-AF9E-EC7AB3AC4A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Thank you for your attention! </a:t>
            </a:r>
            <a:endParaRPr lang="en-DK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3AAA5D3-7816-5143-B7AA-CA4317C63F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800" b="1" dirty="0">
                <a:solidFill>
                  <a:schemeClr val="bg1"/>
                </a:solidFill>
              </a:rPr>
              <a:t>Questions    ? </a:t>
            </a:r>
            <a:endParaRPr lang="en-DK" sz="1800" b="1" dirty="0">
              <a:solidFill>
                <a:schemeClr val="bg1"/>
              </a:solidFill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718B7129-3EF6-CD12-B4B5-13B0034163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901031"/>
              </p:ext>
            </p:extLst>
          </p:nvPr>
        </p:nvGraphicFramePr>
        <p:xfrm>
          <a:off x="6829468" y="4383054"/>
          <a:ext cx="1897694" cy="7582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97694">
                  <a:extLst>
                    <a:ext uri="{9D8B030D-6E8A-4147-A177-3AD203B41FA5}">
                      <a16:colId xmlns:a16="http://schemas.microsoft.com/office/drawing/2014/main" val="4021099637"/>
                    </a:ext>
                  </a:extLst>
                </a:gridCol>
              </a:tblGrid>
              <a:tr h="25275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100" b="1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ptos" panose="020B0004020202020204" pitchFamily="34" charset="0"/>
                        </a:rPr>
                        <a:t>Miia Mustonen</a:t>
                      </a:r>
                      <a:endParaRPr lang="en-DK" sz="1100" b="1" kern="1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ptos" panose="020B00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11179547"/>
                  </a:ext>
                </a:extLst>
              </a:tr>
              <a:tr h="2527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K" sz="110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ptos" panose="020B0004020202020204" pitchFamily="34" charset="0"/>
                          <a:hlinkClick r:id="rId3"/>
                        </a:rPr>
                        <a:t>miia.mustonen@eco.cept.org</a:t>
                      </a: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ptos" panose="020B0004020202020204" pitchFamily="34" charset="0"/>
                        </a:rPr>
                        <a:t> </a:t>
                      </a:r>
                      <a:endParaRPr lang="en-DK" sz="1100" kern="1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ptos" panose="020B00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9059030"/>
                  </a:ext>
                </a:extLst>
              </a:tr>
              <a:tr h="2527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ptos" panose="020B0004020202020204" pitchFamily="34" charset="0"/>
                        </a:rPr>
                        <a:t>Tel. </a:t>
                      </a:r>
                      <a:r>
                        <a:rPr lang="en-DK" sz="110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ptos" panose="020B0004020202020204" pitchFamily="34" charset="0"/>
                        </a:rPr>
                        <a:t>+45 24 61 26 75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09999276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97ECCFE3-AF40-BC84-B710-AE7339EAE4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633271"/>
              </p:ext>
            </p:extLst>
          </p:nvPr>
        </p:nvGraphicFramePr>
        <p:xfrm>
          <a:off x="4979096" y="4124437"/>
          <a:ext cx="1897694" cy="1012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97694">
                  <a:extLst>
                    <a:ext uri="{9D8B030D-6E8A-4147-A177-3AD203B41FA5}">
                      <a16:colId xmlns:a16="http://schemas.microsoft.com/office/drawing/2014/main" val="4021099637"/>
                    </a:ext>
                  </a:extLst>
                </a:gridCol>
              </a:tblGrid>
              <a:tr h="2532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Nyropsgade</a:t>
                      </a:r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37, 4</a:t>
                      </a:r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  <a:r>
                        <a:rPr lang="en-US" sz="1100" b="0" i="0" kern="1200" baseline="300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floor</a:t>
                      </a:r>
                      <a:endParaRPr lang="en-DK" sz="1100" kern="1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ptos" panose="020B00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9059030"/>
                  </a:ext>
                </a:extLst>
              </a:tr>
              <a:tr h="2532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1602 Copenhagen</a:t>
                      </a:r>
                      <a:endParaRPr lang="en-DK" sz="1100" kern="1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ptos" panose="020B00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00648388"/>
                  </a:ext>
                </a:extLst>
              </a:tr>
              <a:tr h="2532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Denmark</a:t>
                      </a:r>
                      <a:endParaRPr lang="en-DK" sz="1100" kern="1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ptos" panose="020B00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09999276"/>
                  </a:ext>
                </a:extLst>
              </a:tr>
              <a:tr h="2532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ptos" panose="020B0004020202020204" pitchFamily="34" charset="0"/>
                        </a:rPr>
                        <a:t>Web: </a:t>
                      </a: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ptos" panose="020B0004020202020204" pitchFamily="34" charset="0"/>
                          <a:hlinkClick r:id="rId4"/>
                        </a:rPr>
                        <a:t>https://cept.org/eco</a:t>
                      </a: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ptos" panose="020B0004020202020204" pitchFamily="34" charset="0"/>
                        </a:rPr>
                        <a:t> </a:t>
                      </a:r>
                      <a:endParaRPr lang="en-DK" sz="1100" kern="1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ptos" panose="020B00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30500857"/>
                  </a:ext>
                </a:extLst>
              </a:tr>
            </a:tbl>
          </a:graphicData>
        </a:graphic>
      </p:graphicFrame>
      <p:pic>
        <p:nvPicPr>
          <p:cNvPr id="18" name="Picture 17" descr="Question Cat">
            <a:extLst>
              <a:ext uri="{FF2B5EF4-FFF2-40B4-BE49-F238E27FC236}">
                <a16:creationId xmlns:a16="http://schemas.microsoft.com/office/drawing/2014/main" id="{D10AE9C0-6DDD-2CCA-60E4-95AA3DC03D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1157" y="2524670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201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30DAF7-2B17-7B01-BBC4-4930EE24E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658"/>
            <a:ext cx="8229600" cy="571237"/>
          </a:xfrm>
        </p:spPr>
        <p:txBody>
          <a:bodyPr>
            <a:normAutofit fontScale="90000"/>
          </a:bodyPr>
          <a:lstStyle/>
          <a:p>
            <a:r>
              <a:rPr lang="en-US" dirty="0"/>
              <a:t>International Telecommunication Union Radiocommunication sector (ITU-R)</a:t>
            </a:r>
            <a:endParaRPr lang="en-DK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CD7B38-5A78-A252-6093-0EE154351E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1504950"/>
            <a:ext cx="8229600" cy="31369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/>
              <a:t>Mission:</a:t>
            </a:r>
            <a:r>
              <a:rPr lang="en-US" dirty="0"/>
              <a:t> Ensure the rational, equitable, efficient and economical use of the radio-frequency spectrum by all radiocommunication services, including those using satellite orbits, and to carry out studies and approve Recommendations on radiocommunication matters.</a:t>
            </a:r>
          </a:p>
          <a:p>
            <a:pPr>
              <a:spcBef>
                <a:spcPts val="1200"/>
              </a:spcBef>
            </a:pPr>
            <a:r>
              <a:rPr lang="en-US" b="1" dirty="0"/>
              <a:t>Primary objective:</a:t>
            </a:r>
            <a:r>
              <a:rPr lang="en-US" dirty="0"/>
              <a:t> Ensure interference free operations of radiocommunication systems.</a:t>
            </a:r>
          </a:p>
          <a:p>
            <a:pPr lvl="1"/>
            <a:r>
              <a:rPr lang="en-US" dirty="0"/>
              <a:t>Implementation of the Radio Regulations and Regional Agreements, and the efficient and timely update of these instruments through the processes of the World and Regional Radiocommunication Conferences. </a:t>
            </a:r>
            <a:endParaRPr lang="en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A75A60-B346-106D-38AC-EF34BB7BB1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57200" y="4767263"/>
            <a:ext cx="4879246" cy="274637"/>
          </a:xfrm>
        </p:spPr>
        <p:txBody>
          <a:bodyPr/>
          <a:lstStyle/>
          <a:p>
            <a:r>
              <a:rPr lang="en-US" sz="900" b="1" kern="0" dirty="0">
                <a:solidFill>
                  <a:srgbClr val="808080"/>
                </a:solidFill>
              </a:rPr>
              <a:t>CEPT workshop on Spectrum, Numbering, ITU Policy, and Postal Regulation</a:t>
            </a:r>
          </a:p>
          <a:p>
            <a:r>
              <a:rPr lang="en-GB" sz="900" b="1" kern="0" dirty="0">
                <a:solidFill>
                  <a:srgbClr val="808080"/>
                </a:solidFill>
              </a:rPr>
              <a:t>European Communications Office, 20-21 March 2025</a:t>
            </a:r>
          </a:p>
        </p:txBody>
      </p:sp>
    </p:spTree>
    <p:extLst>
      <p:ext uri="{BB962C8B-B14F-4D97-AF65-F5344CB8AC3E}">
        <p14:creationId xmlns:p14="http://schemas.microsoft.com/office/powerpoint/2010/main" val="1381618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4B2F66-8809-5266-5426-CDE875B21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59410" indent="-359410"/>
            <a:r>
              <a:rPr lang="en-GB" dirty="0"/>
              <a:t>ITU World Radiocommunication Conference (WRC)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7EB56D-78C8-FBC6-3D84-5B445E7532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1504950"/>
            <a:ext cx="6200384" cy="3136900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ts val="1200"/>
              </a:spcBef>
            </a:pPr>
            <a:r>
              <a:rPr lang="en-US" dirty="0"/>
              <a:t>The aim of the WRC is to review, and, if necessary, revise the </a:t>
            </a:r>
            <a:r>
              <a:rPr lang="en-US" b="1" dirty="0"/>
              <a:t>Radio Regulations</a:t>
            </a:r>
            <a:r>
              <a:rPr lang="en-US" dirty="0"/>
              <a:t>, the international treaty governing the use of the radio-frequency spectrum and the geostationary-satellite and non-geostationary-satellite orbits. </a:t>
            </a:r>
          </a:p>
          <a:p>
            <a:pPr>
              <a:spcBef>
                <a:spcPts val="1200"/>
              </a:spcBef>
            </a:pPr>
            <a:r>
              <a:rPr lang="en-US" dirty="0"/>
              <a:t>On the basis of contributions from administrations, ​the Radiocommunication Study Groups, and other sources concerning the regulatory, technical, operational and procedural matters, the Conference Preparatory Meeting (CPM) prepares a consolidated report to be used in support of the work of the conference.</a:t>
            </a:r>
            <a:endParaRPr lang="en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627496-7A61-4E16-3165-DE28912F92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b="1" kern="0" dirty="0">
                <a:solidFill>
                  <a:srgbClr val="808080"/>
                </a:solidFill>
              </a:rPr>
              <a:t>CEPT workshop on Spectrum, Numbering, ITU Policy, and Postal Regulation</a:t>
            </a:r>
          </a:p>
          <a:p>
            <a:r>
              <a:rPr lang="en-GB" sz="900" b="1" kern="0" dirty="0">
                <a:solidFill>
                  <a:srgbClr val="808080"/>
                </a:solidFill>
              </a:rPr>
              <a:t>European Communications Office, 20-21 March 2025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B493A885-A937-3C25-3668-F1FFDFF32A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902" y="2033511"/>
            <a:ext cx="2029216" cy="1268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7ACF0F-216F-F6B4-F706-2D6D117B85CA}"/>
              </a:ext>
            </a:extLst>
          </p:cNvPr>
          <p:cNvSpPr txBox="1"/>
          <p:nvPr/>
        </p:nvSpPr>
        <p:spPr>
          <a:xfrm>
            <a:off x="6701687" y="3301772"/>
            <a:ext cx="212916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dirty="0"/>
              <a:t>Vol 1: Articles </a:t>
            </a:r>
          </a:p>
          <a:p>
            <a:r>
              <a:rPr lang="en-GB" sz="1000" dirty="0"/>
              <a:t>Vol 2: Appendices </a:t>
            </a:r>
          </a:p>
          <a:p>
            <a:r>
              <a:rPr lang="en-GB" sz="1000" dirty="0"/>
              <a:t>Vol 3: Resolutions and Recommendations </a:t>
            </a:r>
          </a:p>
          <a:p>
            <a:r>
              <a:rPr lang="en-GB" sz="1000" dirty="0"/>
              <a:t>Vol 4: ITU-R Recommendations incorporated by reference </a:t>
            </a:r>
            <a:endParaRPr lang="en-DK" sz="1000" dirty="0"/>
          </a:p>
        </p:txBody>
      </p:sp>
    </p:spTree>
    <p:extLst>
      <p:ext uri="{BB962C8B-B14F-4D97-AF65-F5344CB8AC3E}">
        <p14:creationId xmlns:p14="http://schemas.microsoft.com/office/powerpoint/2010/main" val="1736283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5EDB682-39B4-F4D2-DA89-9A5518E27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ITU World Radiocommunication Conference (WRC)</a:t>
            </a:r>
            <a:endParaRPr lang="en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AFFE14-2C56-8FC6-DA95-6C56628AF38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b="1" kern="0" dirty="0">
                <a:solidFill>
                  <a:srgbClr val="808080"/>
                </a:solidFill>
              </a:rPr>
              <a:t>CEPT workshop on Spectrum, Numbering, ITU Policy, and Postal Regulation</a:t>
            </a:r>
          </a:p>
          <a:p>
            <a:r>
              <a:rPr lang="en-GB" sz="900" b="1" kern="0" dirty="0">
                <a:solidFill>
                  <a:srgbClr val="808080"/>
                </a:solidFill>
              </a:rPr>
              <a:t>European Communications Office, 20-21 March 2025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C34FEB9-6B91-862B-42F3-81461BEEDF09}"/>
              </a:ext>
            </a:extLst>
          </p:cNvPr>
          <p:cNvGrpSpPr/>
          <p:nvPr/>
        </p:nvGrpSpPr>
        <p:grpSpPr>
          <a:xfrm>
            <a:off x="1178663" y="1479329"/>
            <a:ext cx="6786674" cy="2840498"/>
            <a:chOff x="1800966" y="1429077"/>
            <a:chExt cx="5343749" cy="2359287"/>
          </a:xfrm>
        </p:grpSpPr>
        <p:sp>
          <p:nvSpPr>
            <p:cNvPr id="19" name="Explosion: 8 Points 18">
              <a:extLst>
                <a:ext uri="{FF2B5EF4-FFF2-40B4-BE49-F238E27FC236}">
                  <a16:creationId xmlns:a16="http://schemas.microsoft.com/office/drawing/2014/main" id="{620B6512-6DBB-6A33-CC4D-FF09596B1B3D}"/>
                </a:ext>
              </a:extLst>
            </p:cNvPr>
            <p:cNvSpPr/>
            <p:nvPr/>
          </p:nvSpPr>
          <p:spPr>
            <a:xfrm>
              <a:off x="6059481" y="1429077"/>
              <a:ext cx="827926" cy="936000"/>
            </a:xfrm>
            <a:prstGeom prst="irregularSeal1">
              <a:avLst/>
            </a:prstGeom>
            <a:solidFill>
              <a:schemeClr val="accent6">
                <a:lumMod val="75000"/>
              </a:schemeClr>
            </a:solidFill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3566C75-77AC-F0B4-A968-F60497836785}"/>
                </a:ext>
              </a:extLst>
            </p:cNvPr>
            <p:cNvCxnSpPr/>
            <p:nvPr/>
          </p:nvCxnSpPr>
          <p:spPr>
            <a:xfrm>
              <a:off x="2158152" y="2456481"/>
              <a:ext cx="0" cy="313395"/>
            </a:xfrm>
            <a:prstGeom prst="line">
              <a:avLst/>
            </a:prstGeom>
            <a:ln>
              <a:solidFill>
                <a:srgbClr val="000099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778A21DC-D412-A984-A941-BA0DFCF077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0571" y="1861554"/>
              <a:ext cx="571237" cy="5712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DDC61BB9-FF3C-84F5-725A-51119FC009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9030" y="3047550"/>
              <a:ext cx="487622" cy="6631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>
              <a:extLst>
                <a:ext uri="{FF2B5EF4-FFF2-40B4-BE49-F238E27FC236}">
                  <a16:creationId xmlns:a16="http://schemas.microsoft.com/office/drawing/2014/main" id="{D9FFA23C-71A0-628B-B18B-50C71B10EC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5971" y="1715075"/>
              <a:ext cx="714375" cy="666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>
              <a:extLst>
                <a:ext uri="{FF2B5EF4-FFF2-40B4-BE49-F238E27FC236}">
                  <a16:creationId xmlns:a16="http://schemas.microsoft.com/office/drawing/2014/main" id="{04578F67-E9E2-EF8A-D4C6-21575D766D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0939" y="3032364"/>
              <a:ext cx="763561" cy="75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>
              <a:extLst>
                <a:ext uri="{FF2B5EF4-FFF2-40B4-BE49-F238E27FC236}">
                  <a16:creationId xmlns:a16="http://schemas.microsoft.com/office/drawing/2014/main" id="{214BC0D1-95DC-BD08-0EDF-1CE59861C4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9297" y="1996438"/>
              <a:ext cx="1210482" cy="4126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Event logo">
              <a:extLst>
                <a:ext uri="{FF2B5EF4-FFF2-40B4-BE49-F238E27FC236}">
                  <a16:creationId xmlns:a16="http://schemas.microsoft.com/office/drawing/2014/main" id="{6619FE4F-9935-2ADE-48F8-C2EAD0F2F5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8306" y="3061099"/>
              <a:ext cx="1292463" cy="4312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C302464-8568-EB72-62A2-3EC6341EDFD4}"/>
                </a:ext>
              </a:extLst>
            </p:cNvPr>
            <p:cNvCxnSpPr/>
            <p:nvPr/>
          </p:nvCxnSpPr>
          <p:spPr>
            <a:xfrm>
              <a:off x="2891739" y="2714323"/>
              <a:ext cx="0" cy="313395"/>
            </a:xfrm>
            <a:prstGeom prst="line">
              <a:avLst/>
            </a:prstGeom>
            <a:ln>
              <a:solidFill>
                <a:srgbClr val="000099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BCA29B7C-1D82-3172-88DD-340F6FA59012}"/>
                </a:ext>
              </a:extLst>
            </p:cNvPr>
            <p:cNvCxnSpPr/>
            <p:nvPr/>
          </p:nvCxnSpPr>
          <p:spPr>
            <a:xfrm>
              <a:off x="3788063" y="2451358"/>
              <a:ext cx="0" cy="313395"/>
            </a:xfrm>
            <a:prstGeom prst="line">
              <a:avLst/>
            </a:prstGeom>
            <a:ln>
              <a:solidFill>
                <a:srgbClr val="000099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27EEF8F-43F8-F3FC-FE39-2CA1F8B3A8E3}"/>
                </a:ext>
              </a:extLst>
            </p:cNvPr>
            <p:cNvCxnSpPr/>
            <p:nvPr/>
          </p:nvCxnSpPr>
          <p:spPr>
            <a:xfrm>
              <a:off x="4328063" y="2710024"/>
              <a:ext cx="0" cy="313395"/>
            </a:xfrm>
            <a:prstGeom prst="line">
              <a:avLst/>
            </a:prstGeom>
            <a:ln>
              <a:solidFill>
                <a:srgbClr val="000099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DF8828E-6758-4F21-1674-5EF3D41D58DD}"/>
                </a:ext>
              </a:extLst>
            </p:cNvPr>
            <p:cNvCxnSpPr/>
            <p:nvPr/>
          </p:nvCxnSpPr>
          <p:spPr>
            <a:xfrm>
              <a:off x="5054538" y="2459712"/>
              <a:ext cx="0" cy="313395"/>
            </a:xfrm>
            <a:prstGeom prst="line">
              <a:avLst/>
            </a:prstGeom>
            <a:ln>
              <a:solidFill>
                <a:srgbClr val="000099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CDD6897-7DED-92D3-4D51-E08772FE8E93}"/>
                </a:ext>
              </a:extLst>
            </p:cNvPr>
            <p:cNvCxnSpPr/>
            <p:nvPr/>
          </p:nvCxnSpPr>
          <p:spPr>
            <a:xfrm>
              <a:off x="5774538" y="2710025"/>
              <a:ext cx="0" cy="313395"/>
            </a:xfrm>
            <a:prstGeom prst="line">
              <a:avLst/>
            </a:prstGeom>
            <a:ln>
              <a:solidFill>
                <a:srgbClr val="000099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62BD314-CA44-1CEB-828B-81D5B8436ACE}"/>
                </a:ext>
              </a:extLst>
            </p:cNvPr>
            <p:cNvCxnSpPr/>
            <p:nvPr/>
          </p:nvCxnSpPr>
          <p:spPr>
            <a:xfrm>
              <a:off x="6473444" y="2451466"/>
              <a:ext cx="0" cy="313395"/>
            </a:xfrm>
            <a:prstGeom prst="line">
              <a:avLst/>
            </a:prstGeom>
            <a:ln>
              <a:solidFill>
                <a:srgbClr val="000099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12CF784-6FEA-D438-C6BC-5473DDA310FA}"/>
                </a:ext>
              </a:extLst>
            </p:cNvPr>
            <p:cNvSpPr txBox="1"/>
            <p:nvPr/>
          </p:nvSpPr>
          <p:spPr>
            <a:xfrm>
              <a:off x="5958671" y="1707665"/>
              <a:ext cx="10695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WRC-27</a:t>
              </a:r>
              <a:endParaRPr lang="en-DK" b="1" dirty="0"/>
            </a:p>
          </p:txBody>
        </p:sp>
        <p:sp>
          <p:nvSpPr>
            <p:cNvPr id="8" name="Arrow: Right 7">
              <a:extLst>
                <a:ext uri="{FF2B5EF4-FFF2-40B4-BE49-F238E27FC236}">
                  <a16:creationId xmlns:a16="http://schemas.microsoft.com/office/drawing/2014/main" id="{8E97368E-78C8-93A3-CCC7-807BDF2FB686}"/>
                </a:ext>
              </a:extLst>
            </p:cNvPr>
            <p:cNvSpPr/>
            <p:nvPr/>
          </p:nvSpPr>
          <p:spPr>
            <a:xfrm>
              <a:off x="1800966" y="2456481"/>
              <a:ext cx="5343749" cy="571237"/>
            </a:xfrm>
            <a:prstGeom prst="rightArrow">
              <a:avLst/>
            </a:prstGeom>
            <a:solidFill>
              <a:srgbClr val="000099"/>
            </a:solidFill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</p:grpSp>
    </p:spTree>
    <p:extLst>
      <p:ext uri="{BB962C8B-B14F-4D97-AF65-F5344CB8AC3E}">
        <p14:creationId xmlns:p14="http://schemas.microsoft.com/office/powerpoint/2010/main" val="878891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4122969-AF0A-B432-7DC9-B351717DA0E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995"/>
          <a:stretch/>
        </p:blipFill>
        <p:spPr>
          <a:xfrm>
            <a:off x="457200" y="1545336"/>
            <a:ext cx="4923776" cy="298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AF94EC3-5019-D481-3FEA-6782E3823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Regional preparations for WRC</a:t>
            </a:r>
            <a:endParaRPr lang="en-DK" dirty="0"/>
          </a:p>
        </p:txBody>
      </p:sp>
      <p:sp>
        <p:nvSpPr>
          <p:cNvPr id="19" name="Footer Placeholder 3">
            <a:extLst>
              <a:ext uri="{FF2B5EF4-FFF2-40B4-BE49-F238E27FC236}">
                <a16:creationId xmlns:a16="http://schemas.microsoft.com/office/drawing/2014/main" id="{0FE44166-B526-AFDC-86A1-A640246DE9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1" dirty="0"/>
              <a:t>CEPT workshop on Spectrum, Numbering, ITU Policy, and Postal Regulation</a:t>
            </a:r>
          </a:p>
          <a:p>
            <a:r>
              <a:rPr lang="en-GB" b="1" dirty="0"/>
              <a:t>European Communications Office, 20-21 March 2025</a:t>
            </a: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D410243E-FEE7-F1D3-D2CD-DD61591354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6401" y="1631723"/>
            <a:ext cx="809625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ACB7B482-2137-76FE-4FF6-AF6810ABF5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229" y="1619060"/>
            <a:ext cx="750155" cy="750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4565370B-A827-B910-AFEE-6F92E8EC9C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622" y="1631723"/>
            <a:ext cx="756000" cy="77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E3969920-E630-6A0E-D76E-EB7C935C9E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847" y="2928950"/>
            <a:ext cx="792000" cy="7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CE69360B-FE63-B77B-23DA-14D751A06B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086" y="2984523"/>
            <a:ext cx="756000" cy="698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>
            <a:extLst>
              <a:ext uri="{FF2B5EF4-FFF2-40B4-BE49-F238E27FC236}">
                <a16:creationId xmlns:a16="http://schemas.microsoft.com/office/drawing/2014/main" id="{8E1F89A0-4F75-8E67-E151-0799BE2A6F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250" y="3009083"/>
            <a:ext cx="468000" cy="69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FB0F5E5-1C89-C672-6FFF-C7309435C838}"/>
              </a:ext>
            </a:extLst>
          </p:cNvPr>
          <p:cNvSpPr txBox="1"/>
          <p:nvPr/>
        </p:nvSpPr>
        <p:spPr>
          <a:xfrm>
            <a:off x="5209081" y="2369015"/>
            <a:ext cx="1184223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900" b="0" i="0" u="none" strike="noStrike" dirty="0">
                <a:solidFill>
                  <a:srgbClr val="3789BD"/>
                </a:solidFill>
                <a:effectLst/>
                <a:latin typeface="Arial" panose="020B0604020202020204" pitchFamily="34" charset="0"/>
                <a:hlinkClick r:id="rId10"/>
              </a:rPr>
              <a:t>Asia-Pacific </a:t>
            </a:r>
            <a:r>
              <a:rPr lang="en-GB" sz="900" b="0" i="0" u="none" strike="noStrike" dirty="0" err="1">
                <a:solidFill>
                  <a:srgbClr val="3789BD"/>
                </a:solidFill>
                <a:effectLst/>
                <a:latin typeface="Arial" panose="020B0604020202020204" pitchFamily="34" charset="0"/>
                <a:hlinkClick r:id="rId10"/>
              </a:rPr>
              <a:t>Telecommunity</a:t>
            </a:r>
            <a:r>
              <a:rPr lang="en-GB" sz="900" b="0" i="0" u="none" strike="noStrike" dirty="0">
                <a:solidFill>
                  <a:srgbClr val="3789BD"/>
                </a:solidFill>
                <a:effectLst/>
                <a:latin typeface="Arial" panose="020B0604020202020204" pitchFamily="34" charset="0"/>
                <a:hlinkClick r:id="rId10"/>
              </a:rPr>
              <a:t> (APT)</a:t>
            </a:r>
            <a:endParaRPr lang="en-DK" sz="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EDF2FC-DF14-7F7B-2248-D86031D4116E}"/>
              </a:ext>
            </a:extLst>
          </p:cNvPr>
          <p:cNvSpPr txBox="1"/>
          <p:nvPr/>
        </p:nvSpPr>
        <p:spPr>
          <a:xfrm>
            <a:off x="6335710" y="2368590"/>
            <a:ext cx="138275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00" b="0" i="0" u="none" strike="noStrike" dirty="0">
                <a:solidFill>
                  <a:srgbClr val="3789BD"/>
                </a:solidFill>
                <a:effectLst/>
                <a:latin typeface="Arial" panose="020B0604020202020204" pitchFamily="34" charset="0"/>
                <a:hlinkClick r:id="rId11"/>
              </a:rPr>
              <a:t>Arab Spectrum Management Group (ASMG)</a:t>
            </a:r>
            <a:endParaRPr lang="en-DK" sz="9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B9DC09-08E9-86E8-581F-87258912F484}"/>
              </a:ext>
            </a:extLst>
          </p:cNvPr>
          <p:cNvSpPr txBox="1"/>
          <p:nvPr/>
        </p:nvSpPr>
        <p:spPr>
          <a:xfrm>
            <a:off x="7449460" y="2366525"/>
            <a:ext cx="140158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900" b="0" i="0" u="none" strike="noStrike" dirty="0">
                <a:solidFill>
                  <a:srgbClr val="3789BD"/>
                </a:solidFill>
                <a:effectLst/>
                <a:latin typeface="Arial" panose="020B0604020202020204" pitchFamily="34" charset="0"/>
                <a:hlinkClick r:id="rId12"/>
              </a:rPr>
              <a:t>African Telecommunications Union (ATU)</a:t>
            </a:r>
            <a:endParaRPr lang="en-DK" sz="9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B0ACA7-07E7-ED98-B151-EC3E809D3FF4}"/>
              </a:ext>
            </a:extLst>
          </p:cNvPr>
          <p:cNvSpPr txBox="1"/>
          <p:nvPr/>
        </p:nvSpPr>
        <p:spPr>
          <a:xfrm>
            <a:off x="5174266" y="3733397"/>
            <a:ext cx="14539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00" b="0" i="0" u="none" strike="noStrike" dirty="0">
                <a:solidFill>
                  <a:srgbClr val="3789BD"/>
                </a:solidFill>
                <a:effectLst/>
                <a:latin typeface="Arial" panose="020B0604020202020204" pitchFamily="34" charset="0"/>
                <a:hlinkClick r:id="rId13"/>
              </a:rPr>
              <a:t>European Conference of Postal and Telecommunications Administrations (CEPT)</a:t>
            </a:r>
            <a:endParaRPr lang="en-DK" sz="9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7FBD819-0205-8B1B-38C0-3B8186F67F95}"/>
              </a:ext>
            </a:extLst>
          </p:cNvPr>
          <p:cNvSpPr txBox="1"/>
          <p:nvPr/>
        </p:nvSpPr>
        <p:spPr>
          <a:xfrm>
            <a:off x="6513064" y="3733397"/>
            <a:ext cx="11740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900" b="0" i="0" u="none" strike="noStrike" dirty="0">
                <a:solidFill>
                  <a:srgbClr val="3789BD"/>
                </a:solidFill>
                <a:effectLst/>
                <a:latin typeface="Arial" panose="020B0604020202020204" pitchFamily="34" charset="0"/>
                <a:hlinkClick r:id="rId14"/>
              </a:rPr>
              <a:t>Inter-American Telecommunication Commission (CITEL)</a:t>
            </a:r>
            <a:endParaRPr lang="en-DK" sz="9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F06E74A-F349-FC3B-DC37-F48799178143}"/>
              </a:ext>
            </a:extLst>
          </p:cNvPr>
          <p:cNvSpPr txBox="1"/>
          <p:nvPr/>
        </p:nvSpPr>
        <p:spPr>
          <a:xfrm>
            <a:off x="7584438" y="3705221"/>
            <a:ext cx="113979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00" b="0" i="0" u="sng" dirty="0">
                <a:solidFill>
                  <a:srgbClr val="3789BD"/>
                </a:solidFill>
                <a:effectLst/>
                <a:latin typeface="Arial" panose="020B0604020202020204" pitchFamily="34" charset="0"/>
                <a:hlinkClick r:id="rId15"/>
              </a:rPr>
              <a:t>Regional Commonwealth in the Field of Communications (RCC)</a:t>
            </a:r>
            <a:endParaRPr lang="en-DK" sz="900" dirty="0"/>
          </a:p>
        </p:txBody>
      </p:sp>
    </p:spTree>
    <p:extLst>
      <p:ext uri="{BB962C8B-B14F-4D97-AF65-F5344CB8AC3E}">
        <p14:creationId xmlns:p14="http://schemas.microsoft.com/office/powerpoint/2010/main" val="69006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388A466-AE07-9AB2-DBCA-F1C863546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CEPT – The European Regional </a:t>
            </a:r>
            <a:r>
              <a:rPr lang="en-US" dirty="0" err="1"/>
              <a:t>Organisation</a:t>
            </a:r>
            <a:endParaRPr lang="en-DK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4FA1047-4C83-24A4-C00A-E66ED18A2F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1200"/>
              </a:spcBef>
            </a:pPr>
            <a:r>
              <a:rPr lang="en-US" dirty="0"/>
              <a:t>Based on the ITU Constitution and Convention: 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ITU Member States reserve “the right to form regional </a:t>
            </a:r>
            <a:r>
              <a:rPr lang="en-US" dirty="0" err="1"/>
              <a:t>organisations</a:t>
            </a:r>
            <a:r>
              <a:rPr lang="en-US" dirty="0"/>
              <a:t>, for the purpose of settling telecommunication questions which are susceptible of being treated on a regional basis”. 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Regional </a:t>
            </a:r>
            <a:r>
              <a:rPr lang="en-US" dirty="0" err="1"/>
              <a:t>organisations</a:t>
            </a:r>
            <a:r>
              <a:rPr lang="en-US" dirty="0"/>
              <a:t> are admitted to Radiocommunication Conferences to participate in advisory capacity. 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Regional </a:t>
            </a:r>
            <a:r>
              <a:rPr lang="en-US" dirty="0" err="1"/>
              <a:t>organisations</a:t>
            </a:r>
            <a:r>
              <a:rPr lang="en-US" dirty="0"/>
              <a:t> are </a:t>
            </a:r>
            <a:r>
              <a:rPr lang="en-US" dirty="0" err="1"/>
              <a:t>authorised</a:t>
            </a:r>
            <a:r>
              <a:rPr lang="en-US" dirty="0"/>
              <a:t> to participate to the work of each ITU Sector.</a:t>
            </a:r>
            <a:endParaRPr lang="en-DK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CBCEDE-53FF-1DA5-EFE9-4FF9FFD48DB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b="1" kern="0" dirty="0">
                <a:solidFill>
                  <a:srgbClr val="808080"/>
                </a:solidFill>
              </a:rPr>
              <a:t>CEPT workshop on Spectrum, Numbering, ITU Policy, and Postal Regulation</a:t>
            </a:r>
          </a:p>
          <a:p>
            <a:r>
              <a:rPr lang="en-GB" sz="900" b="1" kern="0" dirty="0">
                <a:solidFill>
                  <a:srgbClr val="808080"/>
                </a:solidFill>
              </a:rPr>
              <a:t>European Communications Office, 20-21 March 2025</a:t>
            </a:r>
          </a:p>
        </p:txBody>
      </p:sp>
    </p:spTree>
    <p:extLst>
      <p:ext uri="{BB962C8B-B14F-4D97-AF65-F5344CB8AC3E}">
        <p14:creationId xmlns:p14="http://schemas.microsoft.com/office/powerpoint/2010/main" val="3804148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0196D6-6840-08EB-F9CF-8A3E668BF7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E215737-F09E-8995-CF89-4C4CBD4DB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Conference Preparatory Group (CPG) for WRC-27 </a:t>
            </a:r>
            <a:endParaRPr lang="en-DK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76ADEB0-6998-3C4E-405A-909BBE9A49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10000"/>
          </a:bodyPr>
          <a:lstStyle/>
          <a:p>
            <a:pPr>
              <a:spcBef>
                <a:spcPts val="1200"/>
              </a:spcBef>
            </a:pPr>
            <a:r>
              <a:rPr lang="en-US" dirty="0"/>
              <a:t>CEPT Briefs on agenda items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(Preliminary) CEPT position agreed by consensus at each stage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Background information and reasoning for CEPT position</a:t>
            </a:r>
          </a:p>
          <a:p>
            <a:pPr>
              <a:spcBef>
                <a:spcPts val="1200"/>
              </a:spcBef>
            </a:pPr>
            <a:r>
              <a:rPr lang="en-US" dirty="0"/>
              <a:t>European Common Proposals (ECPs) for the work of the Conference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Guideline: at least ten CEPT members supporting and not more than six opposing the proposal </a:t>
            </a:r>
          </a:p>
          <a:p>
            <a:pPr>
              <a:spcBef>
                <a:spcPts val="1200"/>
              </a:spcBef>
            </a:pPr>
            <a:r>
              <a:rPr lang="en-US" dirty="0"/>
              <a:t>Common positions for ITU-R meetings 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CEPT contributions on agenda items</a:t>
            </a:r>
          </a:p>
          <a:p>
            <a:pPr>
              <a:spcBef>
                <a:spcPts val="1200"/>
              </a:spcBef>
            </a:pPr>
            <a:r>
              <a:rPr lang="en-US" dirty="0"/>
              <a:t>Dialogue with other regional </a:t>
            </a:r>
            <a:r>
              <a:rPr lang="en-US" dirty="0" err="1"/>
              <a:t>organisations</a:t>
            </a:r>
            <a:endParaRPr lang="en-DK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839E55-5F18-EA67-D797-7E08B74BA3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b="1" kern="0" dirty="0">
                <a:solidFill>
                  <a:srgbClr val="808080"/>
                </a:solidFill>
              </a:rPr>
              <a:t>CEPT workshop on Spectrum, Numbering, ITU Policy, and Postal Regulation</a:t>
            </a:r>
          </a:p>
          <a:p>
            <a:r>
              <a:rPr lang="en-GB" sz="900" b="1" kern="0" dirty="0">
                <a:solidFill>
                  <a:srgbClr val="808080"/>
                </a:solidFill>
              </a:rPr>
              <a:t>European Communications Office, 20-21 March 2025</a:t>
            </a:r>
          </a:p>
        </p:txBody>
      </p:sp>
    </p:spTree>
    <p:extLst>
      <p:ext uri="{BB962C8B-B14F-4D97-AF65-F5344CB8AC3E}">
        <p14:creationId xmlns:p14="http://schemas.microsoft.com/office/powerpoint/2010/main" val="1282964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5BE3844-1D38-F64E-313C-699AED01F605}"/>
              </a:ext>
            </a:extLst>
          </p:cNvPr>
          <p:cNvCxnSpPr>
            <a:cxnSpLocks/>
          </p:cNvCxnSpPr>
          <p:nvPr/>
        </p:nvCxnSpPr>
        <p:spPr>
          <a:xfrm>
            <a:off x="4632015" y="2288265"/>
            <a:ext cx="0" cy="750002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23F52AD9-6E47-36A9-0277-83E4F5843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658"/>
            <a:ext cx="8229600" cy="571237"/>
          </a:xfrm>
        </p:spPr>
        <p:txBody>
          <a:bodyPr>
            <a:normAutofit/>
          </a:bodyPr>
          <a:lstStyle/>
          <a:p>
            <a:r>
              <a:rPr lang="en-US" dirty="0"/>
              <a:t>Conference Preparatory Group (CPG) for WRC-27 </a:t>
            </a:r>
            <a:endParaRPr lang="en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EA4EFB-C72F-9A95-DB2C-EDE671EDA1A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57200" y="4767263"/>
            <a:ext cx="4879246" cy="274637"/>
          </a:xfrm>
        </p:spPr>
        <p:txBody>
          <a:bodyPr/>
          <a:lstStyle/>
          <a:p>
            <a:r>
              <a:rPr lang="en-US" b="1" dirty="0"/>
              <a:t>CEPT workshop on Spectrum, Numbering, ITU Policy, and Postal Regulation</a:t>
            </a:r>
          </a:p>
          <a:p>
            <a:r>
              <a:rPr lang="en-GB" b="1" dirty="0"/>
              <a:t>European Communications Office, 20-21 March 2025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7C29929-CFC9-77B6-1E9B-163ECC5A0D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8502" y="1499217"/>
            <a:ext cx="2570703" cy="1152919"/>
          </a:xfrm>
          <a:prstGeom prst="roundRect">
            <a:avLst>
              <a:gd name="adj" fmla="val 0"/>
            </a:avLst>
          </a:prstGeom>
          <a:solidFill>
            <a:srgbClr val="000099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marL="449263" marR="0" lvl="0" algn="ctr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CPG</a:t>
            </a:r>
          </a:p>
          <a:p>
            <a:pPr marL="449263" lvl="0" algn="ctr" defTabSz="914400" eaLnBrk="0" fontAlgn="t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9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Chair: </a:t>
            </a:r>
            <a:r>
              <a:rPr kumimoji="0" lang="en-US" altLang="en-US" sz="9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Stephen Talbot (</a:t>
            </a:r>
            <a:r>
              <a:rPr lang="en-US" altLang="en-US" sz="9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</a:t>
            </a:r>
            <a:r>
              <a:rPr kumimoji="0" lang="en-US" altLang="en-US" sz="9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</a:p>
          <a:p>
            <a:pPr marL="449263" lvl="0" algn="ctr" defTabSz="914400" eaLnBrk="0" fontAlgn="t" hangingPunct="0">
              <a:spcBef>
                <a:spcPct val="0"/>
              </a:spcBef>
              <a:spcAft>
                <a:spcPct val="0"/>
              </a:spcAft>
            </a:pPr>
            <a:endParaRPr lang="en-US" altLang="en-US" sz="10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49263" lvl="0" algn="ctr" defTabSz="914400" eaLnBrk="0" fontAlgn="t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Tech. Secretary: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Lauren                </a:t>
            </a:r>
          </a:p>
          <a:p>
            <a:pPr marL="449263" lvl="0" algn="ctr" defTabSz="914400" eaLnBrk="0" fontAlgn="t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Galloway (G)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89FBFF2-55B9-6049-9709-A95C656813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5559" y="1645185"/>
            <a:ext cx="430491" cy="4304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7F8DE40-2372-C7CD-3399-C34332EAAB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6056" y="2230074"/>
            <a:ext cx="2130600" cy="612000"/>
          </a:xfrm>
          <a:prstGeom prst="roundRect">
            <a:avLst>
              <a:gd name="adj" fmla="val 0"/>
            </a:avLst>
          </a:prstGeom>
          <a:solidFill>
            <a:srgbClr val="000099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marR="0" lvl="0" indent="90488" algn="ctr" defTabSz="268288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WRC-27 AI 1.9:</a:t>
            </a:r>
            <a:r>
              <a:rPr lang="en-US" altLang="en-US" sz="9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Aero HF AM(OR)S Appendix 26 </a:t>
            </a:r>
          </a:p>
          <a:p>
            <a:pPr marR="0" lvl="0" indent="90488" algn="ctr" defTabSz="268288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900" b="0" i="0" dirty="0">
                <a:solidFill>
                  <a:schemeClr val="bg1"/>
                </a:solidFill>
                <a:effectLst/>
              </a:rPr>
              <a:t>(Resolution </a:t>
            </a:r>
            <a:r>
              <a:rPr lang="en-GB" sz="900" b="1" i="0" u="sng" dirty="0">
                <a:solidFill>
                  <a:schemeClr val="bg1"/>
                </a:solidFill>
                <a:effectLst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411</a:t>
            </a:r>
            <a:r>
              <a:rPr lang="en-GB" sz="900" b="0" i="0" u="sng" dirty="0">
                <a:solidFill>
                  <a:schemeClr val="bg1"/>
                </a:solidFill>
                <a:effectLst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 </a:t>
            </a:r>
            <a:r>
              <a:rPr lang="en-GB" sz="900" b="1" i="0" u="sng" dirty="0">
                <a:solidFill>
                  <a:schemeClr val="bg1"/>
                </a:solidFill>
                <a:effectLst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(WRC‑23)</a:t>
            </a:r>
            <a:r>
              <a:rPr lang="en-GB" sz="900" b="1" i="0" u="sng" dirty="0">
                <a:solidFill>
                  <a:schemeClr val="bg1"/>
                </a:solidFill>
                <a:effectLst/>
              </a:rPr>
              <a:t>)</a:t>
            </a:r>
          </a:p>
          <a:p>
            <a:pPr marR="0" lvl="0" indent="90488" algn="ctr" defTabSz="268288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strike="noStrike" cap="none" normalizeH="0" baseline="0" dirty="0">
                <a:ln>
                  <a:noFill/>
                </a:ln>
                <a:solidFill>
                  <a:schemeClr val="bg1"/>
                </a:solidFill>
              </a:rPr>
              <a:t>CEPT coordinator: Jérôme André (F)</a:t>
            </a:r>
            <a:endParaRPr kumimoji="0" lang="en-US" altLang="en-US" sz="900" i="0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2753CA3-A877-9D5E-E3C3-03248A0CAC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7361" y="2127430"/>
            <a:ext cx="432000" cy="43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4DD32EA-6B5A-D498-91B6-AE919C81B579}"/>
              </a:ext>
            </a:extLst>
          </p:cNvPr>
          <p:cNvCxnSpPr>
            <a:cxnSpLocks/>
          </p:cNvCxnSpPr>
          <p:nvPr/>
        </p:nvCxnSpPr>
        <p:spPr>
          <a:xfrm>
            <a:off x="1576718" y="3016643"/>
            <a:ext cx="6042789" cy="43249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E235A52-09D0-9B4D-C1D6-78D36F3689D9}"/>
              </a:ext>
            </a:extLst>
          </p:cNvPr>
          <p:cNvCxnSpPr>
            <a:cxnSpLocks/>
            <a:endCxn id="7" idx="0"/>
          </p:cNvCxnSpPr>
          <p:nvPr/>
        </p:nvCxnSpPr>
        <p:spPr>
          <a:xfrm flipH="1">
            <a:off x="1567025" y="3009026"/>
            <a:ext cx="9693" cy="430743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5312962F-C92E-62B0-EFA6-532F1D585E6D}"/>
              </a:ext>
            </a:extLst>
          </p:cNvPr>
          <p:cNvCxnSpPr>
            <a:cxnSpLocks/>
          </p:cNvCxnSpPr>
          <p:nvPr/>
        </p:nvCxnSpPr>
        <p:spPr>
          <a:xfrm>
            <a:off x="3572399" y="3019290"/>
            <a:ext cx="0" cy="430743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FE6832E-EA11-6471-C965-F65B26BB5B35}"/>
              </a:ext>
            </a:extLst>
          </p:cNvPr>
          <p:cNvCxnSpPr>
            <a:cxnSpLocks/>
          </p:cNvCxnSpPr>
          <p:nvPr/>
        </p:nvCxnSpPr>
        <p:spPr>
          <a:xfrm>
            <a:off x="5574137" y="3038267"/>
            <a:ext cx="0" cy="430743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2C40C324-8597-6588-CE4C-1A85E0E7A33D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7619507" y="3048311"/>
            <a:ext cx="0" cy="391457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98513D5-78CB-3D35-A071-6ADC9B49195E}"/>
              </a:ext>
            </a:extLst>
          </p:cNvPr>
          <p:cNvGrpSpPr/>
          <p:nvPr/>
        </p:nvGrpSpPr>
        <p:grpSpPr>
          <a:xfrm>
            <a:off x="595025" y="3439769"/>
            <a:ext cx="1944000" cy="931387"/>
            <a:chOff x="268314" y="2435828"/>
            <a:chExt cx="1872000" cy="931387"/>
          </a:xfrm>
          <a:solidFill>
            <a:srgbClr val="000099"/>
          </a:solidFill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22B3F36A-9FF1-0F91-54DE-02F17290D7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314" y="2435828"/>
              <a:ext cx="1872000" cy="931387"/>
            </a:xfrm>
            <a:prstGeom prst="roundRect">
              <a:avLst>
                <a:gd name="adj" fmla="val 0"/>
              </a:avLst>
            </a:prstGeom>
            <a:grpFill/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0" tIns="108000" rIns="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243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243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243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243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243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243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243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243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243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90488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Project Team A:</a:t>
              </a:r>
            </a:p>
            <a:p>
              <a:pPr indent="90488" algn="ctr" defTabSz="914400" fontAlgn="t">
                <a:tabLst/>
              </a:pPr>
              <a:r>
                <a:rPr kumimoji="0" lang="en-US" altLang="en-US" sz="900" b="1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Science</a:t>
              </a:r>
            </a:p>
            <a:p>
              <a:pPr marL="0" marR="0" lvl="0" indent="90488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0" marR="0" lvl="0" indent="90488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Karsten </a:t>
              </a:r>
            </a:p>
            <a:p>
              <a:pPr marL="0" marR="0" lvl="0" indent="90488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Buckwitz (D)</a:t>
              </a:r>
            </a:p>
            <a:p>
              <a:pPr marL="0" marR="0" lvl="0" indent="90488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2438" algn="l"/>
                </a:tabLst>
              </a:pPr>
              <a:endParaRPr kumimoji="0" lang="en-US" altLang="en-US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4E471C9-41C0-CE83-D00B-55F2A29F74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92081" y="2855760"/>
              <a:ext cx="430491" cy="430491"/>
            </a:xfrm>
            <a:prstGeom prst="rect">
              <a:avLst/>
            </a:prstGeom>
            <a:grpFill/>
            <a:effectLst/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7E64B2D-1430-0FC4-9C79-BE0496EA0A0A}"/>
              </a:ext>
            </a:extLst>
          </p:cNvPr>
          <p:cNvGrpSpPr/>
          <p:nvPr/>
        </p:nvGrpSpPr>
        <p:grpSpPr>
          <a:xfrm>
            <a:off x="2608147" y="3439769"/>
            <a:ext cx="1944000" cy="931386"/>
            <a:chOff x="2426053" y="2435830"/>
            <a:chExt cx="1944000" cy="931386"/>
          </a:xfrm>
          <a:solidFill>
            <a:srgbClr val="000099"/>
          </a:solidFill>
        </p:grpSpPr>
        <p:sp>
          <p:nvSpPr>
            <p:cNvPr id="8" name="Rectangle: Rounded Corners 9">
              <a:extLst>
                <a:ext uri="{FF2B5EF4-FFF2-40B4-BE49-F238E27FC236}">
                  <a16:creationId xmlns:a16="http://schemas.microsoft.com/office/drawing/2014/main" id="{B0300B37-54D0-2B78-13C1-439B0CB7F2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053" y="2435830"/>
              <a:ext cx="1944000" cy="931386"/>
            </a:xfrm>
            <a:prstGeom prst="roundRect">
              <a:avLst>
                <a:gd name="adj" fmla="val 0"/>
              </a:avLst>
            </a:prstGeom>
            <a:grpFill/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0" tIns="108000" rIns="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1076325" eaLnBrk="0" fontAlgn="t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900" b="1" dirty="0">
                  <a:solidFill>
                    <a:schemeClr val="bg1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CPG Project Team B:</a:t>
              </a:r>
            </a:p>
            <a:p>
              <a:pPr marR="0" lvl="0" algn="ctr" defTabSz="1076325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900" b="1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Fixed &amp; Broadcasting Satellite Services</a:t>
              </a:r>
            </a:p>
            <a:p>
              <a:pPr marL="0" marR="0" lvl="0" indent="90488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lvl="0" algn="ctr" defTabSz="1076325" eaLnBrk="0" fontAlgn="t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0" lang="en-US" altLang="en-US" sz="8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Thomas Welter (F), </a:t>
              </a:r>
            </a:p>
            <a:p>
              <a:pPr lvl="0" algn="ctr" defTabSz="1076325" eaLnBrk="0" fontAlgn="t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0" lang="en-US" altLang="en-US" sz="8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vice-chair of CPG</a:t>
              </a:r>
              <a:endParaRPr lang="en-US" altLang="en-US" sz="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74C3E755-3E05-4768-3647-B8B22EF99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451951" y="2854253"/>
              <a:ext cx="432000" cy="432000"/>
            </a:xfrm>
            <a:prstGeom prst="rect">
              <a:avLst/>
            </a:prstGeom>
            <a:grpFill/>
            <a:effectLst/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1AE96C4-B164-561B-12B5-2261340EF3CE}"/>
              </a:ext>
            </a:extLst>
          </p:cNvPr>
          <p:cNvGrpSpPr/>
          <p:nvPr/>
        </p:nvGrpSpPr>
        <p:grpSpPr>
          <a:xfrm>
            <a:off x="4603070" y="3450033"/>
            <a:ext cx="1944000" cy="931387"/>
            <a:chOff x="4595406" y="2447709"/>
            <a:chExt cx="1944000" cy="931387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50AB3627-3F7E-A6E1-7B65-5E57F99160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5406" y="2447709"/>
              <a:ext cx="1944000" cy="931387"/>
            </a:xfrm>
            <a:prstGeom prst="roundRect">
              <a:avLst>
                <a:gd name="adj" fmla="val 0"/>
              </a:avLst>
            </a:prstGeom>
            <a:solidFill>
              <a:srgbClr val="000099"/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0" tIns="108000" rIns="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243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243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243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243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243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243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243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243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2438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indent="90488" algn="ctr" defTabSz="914400" fontAlgn="t"/>
              <a:r>
                <a:rPr kumimoji="0" lang="en-US" altLang="en-US" sz="9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CPG Project Team C</a:t>
              </a:r>
            </a:p>
            <a:p>
              <a:pPr marL="0" marR="0" lvl="0" indent="90488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2438" algn="l"/>
                </a:tabLst>
              </a:pPr>
              <a:r>
                <a:rPr kumimoji="0" lang="en-US" altLang="en-US" sz="900" b="1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Mobile Satellite Service &amp; General Issues</a:t>
              </a:r>
            </a:p>
            <a:p>
              <a:pPr marL="0" marR="0" lvl="0" indent="90488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2438" algn="l"/>
                </a:tabLst>
              </a:pPr>
              <a:endParaRPr kumimoji="0" lang="en-US" altLang="en-US" sz="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0" marR="0" lvl="0" indent="90488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2438" algn="l"/>
                </a:tabLst>
              </a:pPr>
              <a:r>
                <a:rPr lang="pt-BR" altLang="en-US" sz="800" b="1" dirty="0">
                  <a:solidFill>
                    <a:schemeClr val="bg1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Nadia Katsanou (GRC), </a:t>
              </a:r>
            </a:p>
            <a:p>
              <a:pPr marL="0" marR="0" lvl="0" indent="90488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2438" algn="l"/>
                </a:tabLst>
              </a:pPr>
              <a:r>
                <a:rPr kumimoji="0" lang="en-US" altLang="en-US" sz="8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vice-chair of CPG</a:t>
              </a:r>
              <a:endParaRPr lang="en-US" altLang="en-US" sz="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FE9828E-43F3-6596-7387-8F2BB72E37A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618507" y="2857377"/>
              <a:ext cx="432000" cy="432000"/>
            </a:xfrm>
            <a:prstGeom prst="rect">
              <a:avLst/>
            </a:prstGeom>
            <a:effectLst/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44237D8-7F5B-4B55-F159-8C7908F22D0A}"/>
              </a:ext>
            </a:extLst>
          </p:cNvPr>
          <p:cNvGrpSpPr/>
          <p:nvPr/>
        </p:nvGrpSpPr>
        <p:grpSpPr>
          <a:xfrm>
            <a:off x="6647507" y="3439768"/>
            <a:ext cx="1944000" cy="931387"/>
            <a:chOff x="6772350" y="2435829"/>
            <a:chExt cx="1944000" cy="931387"/>
          </a:xfrm>
          <a:solidFill>
            <a:srgbClr val="000099"/>
          </a:solidFill>
        </p:grpSpPr>
        <p:sp>
          <p:nvSpPr>
            <p:cNvPr id="6" name="Rectangle: Rounded Corners 4">
              <a:extLst>
                <a:ext uri="{FF2B5EF4-FFF2-40B4-BE49-F238E27FC236}">
                  <a16:creationId xmlns:a16="http://schemas.microsoft.com/office/drawing/2014/main" id="{A541739C-25A9-B45F-E27B-1C657B25A3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2350" y="2435829"/>
              <a:ext cx="1944000" cy="931387"/>
            </a:xfrm>
            <a:prstGeom prst="roundRect">
              <a:avLst>
                <a:gd name="adj" fmla="val 0"/>
              </a:avLst>
            </a:prstGeom>
            <a:grpFill/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0" tIns="108000" rIns="0" bIns="45720" numCol="1" anchor="t" anchorCtr="0" compatLnSpc="1">
              <a:prstTxWarp prst="textNoShape">
                <a:avLst/>
              </a:prstTxWarp>
            </a:bodyPr>
            <a:lstStyle/>
            <a:p>
              <a:pPr indent="90488" algn="ctr" defTabSz="914400" eaLnBrk="0" fontAlgn="t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0" lang="en-US" altLang="en-US" sz="9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Calibri" panose="020F0502020204030204" pitchFamily="34" charset="0"/>
                  <a:cs typeface="Arial" panose="020B0604020202020204" pitchFamily="34" charset="0"/>
                </a:rPr>
                <a:t>ECC PT1</a:t>
              </a:r>
            </a:p>
            <a:p>
              <a:pPr marL="0" marR="0" lvl="0" indent="90488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Calibri" panose="020F0502020204030204" pitchFamily="34" charset="0"/>
                  <a:cs typeface="Arial" panose="020B0604020202020204" pitchFamily="34" charset="0"/>
                </a:rPr>
                <a:t>IMT Matters</a:t>
              </a:r>
              <a:endParaRPr kumimoji="0" lang="en-US" altLang="en-US" b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0" marR="0" lvl="0" indent="90488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endParaRPr>
            </a:p>
            <a:p>
              <a:pPr marL="0" marR="0" lvl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dirty="0" bmk="_Hlk167881080">
                  <a:ln>
                    <a:noFill/>
                  </a:ln>
                  <a:solidFill>
                    <a:schemeClr val="bg1"/>
                  </a:solidFill>
                  <a:effectLst/>
                  <a:ea typeface="Calibri" panose="020F0502020204030204" pitchFamily="34" charset="0"/>
                  <a:cs typeface="Arial" panose="020B0604020202020204" pitchFamily="34" charset="0"/>
                </a:rPr>
                <a:t>Christoph </a:t>
              </a:r>
            </a:p>
            <a:p>
              <a:pPr marL="0" marR="0" lvl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dirty="0" bmk="_Hlk167881080">
                  <a:ln>
                    <a:noFill/>
                  </a:ln>
                  <a:solidFill>
                    <a:schemeClr val="bg1"/>
                  </a:solidFill>
                  <a:effectLst/>
                  <a:ea typeface="Calibri" panose="020F0502020204030204" pitchFamily="34" charset="0"/>
                  <a:cs typeface="Arial" panose="020B0604020202020204" pitchFamily="34" charset="0"/>
                </a:rPr>
                <a:t>Hildebrand (D)*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44AE629E-0473-DE08-E911-3BAD64817F3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802677" y="2858909"/>
              <a:ext cx="432000" cy="432000"/>
            </a:xfrm>
            <a:prstGeom prst="rect">
              <a:avLst/>
            </a:prstGeom>
            <a:grpFill/>
            <a:effectLst/>
          </p:spPr>
        </p:pic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3086AB5B-B1F9-CA49-B1F5-A7EB64E51A40}"/>
              </a:ext>
            </a:extLst>
          </p:cNvPr>
          <p:cNvSpPr txBox="1"/>
          <p:nvPr/>
        </p:nvSpPr>
        <p:spPr>
          <a:xfrm>
            <a:off x="6647508" y="4422191"/>
            <a:ext cx="1872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8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* Appointed by ECC not CPG</a:t>
            </a:r>
            <a:endParaRPr kumimoji="0" lang="en-US" altLang="en-US" sz="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709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D00F3-6029-3F88-0D22-7D59EE61B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FD8BE81-5917-51CC-2B8C-3A30B13329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989930"/>
              </p:ext>
            </p:extLst>
          </p:nvPr>
        </p:nvGraphicFramePr>
        <p:xfrm>
          <a:off x="438411" y="1540701"/>
          <a:ext cx="8229601" cy="2990832"/>
        </p:xfrm>
        <a:graphic>
          <a:graphicData uri="http://schemas.openxmlformats.org/drawingml/2006/table">
            <a:tbl>
              <a:tblPr firstRow="1" bandRow="1">
                <a:solidFill>
                  <a:srgbClr val="FFFFFF">
                    <a:alpha val="40000"/>
                  </a:srgbClr>
                </a:solidFill>
                <a:tableStyleId>{5C22544A-7EE6-4342-B048-85BDC9FD1C3A}</a:tableStyleId>
              </a:tblPr>
              <a:tblGrid>
                <a:gridCol w="1133605">
                  <a:extLst>
                    <a:ext uri="{9D8B030D-6E8A-4147-A177-3AD203B41FA5}">
                      <a16:colId xmlns:a16="http://schemas.microsoft.com/office/drawing/2014/main" val="657985228"/>
                    </a:ext>
                  </a:extLst>
                </a:gridCol>
                <a:gridCol w="2517732">
                  <a:extLst>
                    <a:ext uri="{9D8B030D-6E8A-4147-A177-3AD203B41FA5}">
                      <a16:colId xmlns:a16="http://schemas.microsoft.com/office/drawing/2014/main" val="3288583648"/>
                    </a:ext>
                  </a:extLst>
                </a:gridCol>
                <a:gridCol w="939452">
                  <a:extLst>
                    <a:ext uri="{9D8B030D-6E8A-4147-A177-3AD203B41FA5}">
                      <a16:colId xmlns:a16="http://schemas.microsoft.com/office/drawing/2014/main" val="2416666248"/>
                    </a:ext>
                  </a:extLst>
                </a:gridCol>
                <a:gridCol w="1453019">
                  <a:extLst>
                    <a:ext uri="{9D8B030D-6E8A-4147-A177-3AD203B41FA5}">
                      <a16:colId xmlns:a16="http://schemas.microsoft.com/office/drawing/2014/main" val="1372484784"/>
                    </a:ext>
                  </a:extLst>
                </a:gridCol>
                <a:gridCol w="2185793">
                  <a:extLst>
                    <a:ext uri="{9D8B030D-6E8A-4147-A177-3AD203B41FA5}">
                      <a16:colId xmlns:a16="http://schemas.microsoft.com/office/drawing/2014/main" val="1485108153"/>
                    </a:ext>
                  </a:extLst>
                </a:gridCol>
              </a:tblGrid>
              <a:tr h="373854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WRC-27 AI</a:t>
                      </a:r>
                      <a:endParaRPr lang="en-DK" sz="1200" dirty="0"/>
                    </a:p>
                  </a:txBody>
                  <a:tcPr anchor="ctr"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Topic</a:t>
                      </a:r>
                      <a:endParaRPr lang="en-DK" sz="1200" dirty="0"/>
                    </a:p>
                  </a:txBody>
                  <a:tcPr anchor="ctr"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ITU-R WP</a:t>
                      </a:r>
                      <a:endParaRPr lang="en-DK" sz="1200" dirty="0"/>
                    </a:p>
                  </a:txBody>
                  <a:tcPr anchor="ctr"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Resolution</a:t>
                      </a:r>
                      <a:endParaRPr lang="en-DK" sz="1200" dirty="0"/>
                    </a:p>
                  </a:txBody>
                  <a:tcPr anchor="ctr"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CEPT coordinator</a:t>
                      </a:r>
                      <a:endParaRPr lang="en-DK" sz="1200" dirty="0"/>
                    </a:p>
                  </a:txBody>
                  <a:tcPr anchor="ctr"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9896458"/>
                  </a:ext>
                </a:extLst>
              </a:tr>
              <a:tr h="373854">
                <a:tc>
                  <a:txBody>
                    <a:bodyPr/>
                    <a:lstStyle/>
                    <a:p>
                      <a:pPr algn="l"/>
                      <a:r>
                        <a:rPr lang="en-US" altLang="en-US" sz="1100" dirty="0"/>
                        <a:t>1.8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en-US" sz="1100" dirty="0"/>
                        <a:t>Radiolocation 231.5-275/700 GHz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WP 5B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1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663 (Rev.WRC‑23)</a:t>
                      </a:r>
                      <a:endParaRPr lang="en-DK" sz="110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Adrian Fischer (D)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374672"/>
                  </a:ext>
                </a:extLst>
              </a:tr>
              <a:tr h="373854">
                <a:tc>
                  <a:txBody>
                    <a:bodyPr/>
                    <a:lstStyle/>
                    <a:p>
                      <a:pPr algn="l"/>
                      <a:r>
                        <a:rPr lang="en-US" altLang="en-US" sz="1100" dirty="0"/>
                        <a:t>1.15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en-US" sz="1100" dirty="0"/>
                        <a:t>Lunar allocations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WP 7B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1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680 (WRC‑23)</a:t>
                      </a:r>
                      <a:endParaRPr lang="en-DK" sz="110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Ralf Ewald (D)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3939993"/>
                  </a:ext>
                </a:extLst>
              </a:tr>
              <a:tr h="373854">
                <a:tc>
                  <a:txBody>
                    <a:bodyPr/>
                    <a:lstStyle/>
                    <a:p>
                      <a:pPr algn="l"/>
                      <a:r>
                        <a:rPr lang="en-US" altLang="en-US" sz="1100" dirty="0"/>
                        <a:t>1.16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dirty="0"/>
                        <a:t>Radio quiet zones/RAS, from NGSO</a:t>
                      </a:r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WP 7D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1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681 (WRC-23)</a:t>
                      </a:r>
                      <a:endParaRPr lang="en-DK" sz="110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Gyula Józsa (D) 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9468674"/>
                  </a:ext>
                </a:extLst>
              </a:tr>
              <a:tr h="373854">
                <a:tc>
                  <a:txBody>
                    <a:bodyPr/>
                    <a:lstStyle/>
                    <a:p>
                      <a:pPr algn="l"/>
                      <a:r>
                        <a:rPr lang="en-US" altLang="en-US" sz="1100" dirty="0"/>
                        <a:t>1.17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en-US" sz="1100" dirty="0"/>
                        <a:t>Receiving space weather allocations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WP 7C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1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/>
                        </a:rPr>
                        <a:t>682 (WRC‑23)</a:t>
                      </a:r>
                      <a:endParaRPr lang="en-DK" sz="110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Bharat Dudhia (G) 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9711192"/>
                  </a:ext>
                </a:extLst>
              </a:tr>
              <a:tr h="373854">
                <a:tc>
                  <a:txBody>
                    <a:bodyPr/>
                    <a:lstStyle/>
                    <a:p>
                      <a:pPr algn="l"/>
                      <a:r>
                        <a:rPr lang="en-US" altLang="en-US" sz="1100" dirty="0"/>
                        <a:t>1.18 resolves 1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en-US" sz="1100" dirty="0"/>
                        <a:t>EESS (passive) above 76 GHz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WP 7C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1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/>
                        </a:rPr>
                        <a:t>712 (WRC-23)</a:t>
                      </a:r>
                      <a:endParaRPr lang="en-DK" sz="110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Philippe </a:t>
                      </a:r>
                      <a:r>
                        <a:rPr lang="en-GB" sz="11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Tristant</a:t>
                      </a:r>
                      <a:r>
                        <a:rPr lang="en-GB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(EUMETSAT)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6604151"/>
                  </a:ext>
                </a:extLst>
              </a:tr>
              <a:tr h="373854">
                <a:tc>
                  <a:txBody>
                    <a:bodyPr/>
                    <a:lstStyle/>
                    <a:p>
                      <a:pPr algn="l"/>
                      <a:r>
                        <a:rPr lang="en-US" altLang="en-US" sz="1100" dirty="0"/>
                        <a:t>1.18 resolves 2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en-US" sz="1100" dirty="0"/>
                        <a:t>RAS above 76 GHz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WP 7D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1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/>
                        </a:rPr>
                        <a:t>712 (WRC-23)</a:t>
                      </a:r>
                      <a:endParaRPr lang="en-DK" sz="110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/>
                        <a:t>TBD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7600081"/>
                  </a:ext>
                </a:extLst>
              </a:tr>
              <a:tr h="373854">
                <a:tc>
                  <a:txBody>
                    <a:bodyPr/>
                    <a:lstStyle/>
                    <a:p>
                      <a:pPr algn="l"/>
                      <a:r>
                        <a:rPr lang="en-US" altLang="en-US" sz="1100" dirty="0"/>
                        <a:t>1.19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dirty="0"/>
                        <a:t>EESS (passive) SST in 4 &amp; 8 GHz</a:t>
                      </a:r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WP 7C</a:t>
                      </a:r>
                      <a:endParaRPr lang="en-DK" sz="1100" dirty="0"/>
                    </a:p>
                  </a:txBody>
                  <a:tcPr marL="63500" marR="63500" marT="63500" marB="63500"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1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2"/>
                        </a:rPr>
                        <a:t>674 (WRC-23)</a:t>
                      </a:r>
                      <a:endParaRPr lang="en-DK" sz="1100" b="1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Thibaut Caillet (F)</a:t>
                      </a:r>
                      <a:endParaRPr lang="en-DK" sz="1100" dirty="0"/>
                    </a:p>
                  </a:txBody>
                  <a:tcPr anchor="ctr">
                    <a:solidFill>
                      <a:srgbClr val="0000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135137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4E84E887-3D6D-F6CF-366F-9AF88461F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658"/>
            <a:ext cx="8229600" cy="571237"/>
          </a:xfrm>
        </p:spPr>
        <p:txBody>
          <a:bodyPr/>
          <a:lstStyle/>
          <a:p>
            <a:r>
              <a:rPr lang="en-US" dirty="0"/>
              <a:t>CPG PTA: Science</a:t>
            </a:r>
            <a:endParaRPr lang="en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ED2248-28CD-71FD-A6F7-D2487A316EE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57200" y="4767263"/>
            <a:ext cx="4879246" cy="274637"/>
          </a:xfrm>
        </p:spPr>
        <p:txBody>
          <a:bodyPr/>
          <a:lstStyle/>
          <a:p>
            <a:r>
              <a:rPr lang="en-US" b="1" dirty="0"/>
              <a:t>CEPT workshop on Spectrum, Numbering, ITU Policy, and Postal Regulation</a:t>
            </a:r>
          </a:p>
          <a:p>
            <a:r>
              <a:rPr lang="en-GB" b="1" dirty="0"/>
              <a:t>European Communications Office, 20-21 March 2025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971FB9F-2E00-4E0A-0746-29FC17FA9BC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63047" y="681110"/>
            <a:ext cx="720000" cy="7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5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18FCEF25-8ED0-7120-CC1F-86B77C486886}"/>
              </a:ext>
            </a:extLst>
          </p:cNvPr>
          <p:cNvSpPr txBox="1"/>
          <p:nvPr/>
        </p:nvSpPr>
        <p:spPr>
          <a:xfrm>
            <a:off x="720000" y="1321200"/>
            <a:ext cx="235489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90488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Chair: Karsten Buckwitz (D)</a:t>
            </a:r>
          </a:p>
        </p:txBody>
      </p:sp>
    </p:spTree>
    <p:extLst>
      <p:ext uri="{BB962C8B-B14F-4D97-AF65-F5344CB8AC3E}">
        <p14:creationId xmlns:p14="http://schemas.microsoft.com/office/powerpoint/2010/main" val="1443182238"/>
      </p:ext>
    </p:extLst>
  </p:cSld>
  <p:clrMapOvr>
    <a:masterClrMapping/>
  </p:clrMapOvr>
</p:sld>
</file>

<file path=ppt/theme/theme1.xml><?xml version="1.0" encoding="utf-8"?>
<a:theme xmlns:a="http://schemas.openxmlformats.org/drawingml/2006/main" name="ECO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CO Presentation 16-9 format.potx" id="{D54FCB88-0D06-4DB7-910D-82B7C0DF1AFA}" vid="{54A25B4C-0261-4AD7-A923-D636C5B8138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C7397DE0C802142AFB0136569611215" ma:contentTypeVersion="18" ma:contentTypeDescription="Opret et nyt dokument." ma:contentTypeScope="" ma:versionID="9b209ce3aa0d4e7ba15df81b94998857">
  <xsd:schema xmlns:xsd="http://www.w3.org/2001/XMLSchema" xmlns:xs="http://www.w3.org/2001/XMLSchema" xmlns:p="http://schemas.microsoft.com/office/2006/metadata/properties" xmlns:ns2="d4255d4f-b660-4ca3-ba49-4e7bf63d41a1" xmlns:ns3="e6f3b174-eae9-4ca3-82a7-08b50218f9e5" targetNamespace="http://schemas.microsoft.com/office/2006/metadata/properties" ma:root="true" ma:fieldsID="e8882b23a591a5c06ab64e118247c551" ns2:_="" ns3:_="">
    <xsd:import namespace="d4255d4f-b660-4ca3-ba49-4e7bf63d41a1"/>
    <xsd:import namespace="e6f3b174-eae9-4ca3-82a7-08b50218f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255d4f-b660-4ca3-ba49-4e7bf63d41a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ledmærker" ma:readOnly="false" ma:fieldId="{5cf76f15-5ced-4ddc-b409-7134ff3c332f}" ma:taxonomyMulti="true" ma:sspId="5d35b376-a3a2-426a-9fc5-6d8960fb2b6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f3b174-eae9-4ca3-82a7-08b50218f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e8def56-cc85-4e09-aeec-70063ba282e5}" ma:internalName="TaxCatchAll" ma:showField="CatchAllData" ma:web="e6f3b174-eae9-4ca3-82a7-08b50218f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6f3b174-eae9-4ca3-82a7-08b50218f9e5" xsi:nil="true"/>
    <lcf76f155ced4ddcb4097134ff3c332f xmlns="d4255d4f-b660-4ca3-ba49-4e7bf63d41a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D9319B1-FF4E-41EF-9ACB-A8C0CE194E2C}"/>
</file>

<file path=customXml/itemProps2.xml><?xml version="1.0" encoding="utf-8"?>
<ds:datastoreItem xmlns:ds="http://schemas.openxmlformats.org/officeDocument/2006/customXml" ds:itemID="{CB98280E-861E-4FA7-9AC9-9E4C6CE805B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6D6947-072A-4887-A369-FC40DD41CB3A}">
  <ds:schemaRefs>
    <ds:schemaRef ds:uri="http://purl.org/dc/elements/1.1/"/>
    <ds:schemaRef ds:uri="http://schemas.microsoft.com/office/2006/documentManagement/types"/>
    <ds:schemaRef ds:uri="http://purl.org/dc/dcmitype/"/>
    <ds:schemaRef ds:uri="d4255d4f-b660-4ca3-ba49-4e7bf63d41a1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e6f3b174-eae9-4ca3-82a7-08b50218f9e5"/>
    <ds:schemaRef ds:uri="http://schemas.microsoft.com/office/infopath/2007/PartnerControl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ECO Presentation 16-9 format</Template>
  <TotalTime>725</TotalTime>
  <Words>1823</Words>
  <Application>Microsoft Office PowerPoint</Application>
  <PresentationFormat>On-screen Show (16:9)</PresentationFormat>
  <Paragraphs>310</Paragraphs>
  <Slides>16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ECO template</vt:lpstr>
      <vt:lpstr>PowerPoint Presentation</vt:lpstr>
      <vt:lpstr>International Telecommunication Union Radiocommunication sector (ITU-R)</vt:lpstr>
      <vt:lpstr>ITU World Radiocommunication Conference (WRC)</vt:lpstr>
      <vt:lpstr>ITU World Radiocommunication Conference (WRC)</vt:lpstr>
      <vt:lpstr>Regional preparations for WRC</vt:lpstr>
      <vt:lpstr>CEPT – The European Regional Organisation</vt:lpstr>
      <vt:lpstr>Conference Preparatory Group (CPG) for WRC-27 </vt:lpstr>
      <vt:lpstr>Conference Preparatory Group (CPG) for WRC-27 </vt:lpstr>
      <vt:lpstr>CPG PTA: Science</vt:lpstr>
      <vt:lpstr>CPG PTB: Fixed &amp; Broadcasting Satellite Services</vt:lpstr>
      <vt:lpstr>CPG PTC: Mobile Satellite Service &amp; General Issues</vt:lpstr>
      <vt:lpstr>ECC PT1: IMT Matters</vt:lpstr>
      <vt:lpstr>ECO as the CEPT Focal Point</vt:lpstr>
      <vt:lpstr>Links for CPG preparatory work</vt:lpstr>
      <vt:lpstr>Links for CPG preparatory work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ECO</dc:creator>
  <cp:lastModifiedBy>ECO</cp:lastModifiedBy>
  <cp:revision>5</cp:revision>
  <dcterms:created xsi:type="dcterms:W3CDTF">2025-03-03T12:54:00Z</dcterms:created>
  <dcterms:modified xsi:type="dcterms:W3CDTF">2025-03-19T23:02:44Z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0x0101008C7397DE0C802142AFB0136569611215</vt:lpwstr>
  </property>
  <property fmtid="{D5CDD505-2E9C-101B-9397-08002B2CF9AE}" pid="3" name="MediaServiceImageTags">
    <vt:lpwstr/>
  </property>
</Properties>
</file>